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51"/>
  </p:notesMasterIdLst>
  <p:sldIdLst>
    <p:sldId id="256" r:id="rId2"/>
    <p:sldId id="375" r:id="rId3"/>
    <p:sldId id="309" r:id="rId4"/>
    <p:sldId id="260" r:id="rId5"/>
    <p:sldId id="261" r:id="rId6"/>
    <p:sldId id="262" r:id="rId7"/>
    <p:sldId id="264" r:id="rId8"/>
    <p:sldId id="265" r:id="rId9"/>
    <p:sldId id="315" r:id="rId10"/>
    <p:sldId id="311" r:id="rId11"/>
    <p:sldId id="335" r:id="rId12"/>
    <p:sldId id="330" r:id="rId13"/>
    <p:sldId id="331" r:id="rId14"/>
    <p:sldId id="332" r:id="rId15"/>
    <p:sldId id="333" r:id="rId16"/>
    <p:sldId id="334" r:id="rId17"/>
    <p:sldId id="314" r:id="rId18"/>
    <p:sldId id="358" r:id="rId19"/>
    <p:sldId id="360" r:id="rId20"/>
    <p:sldId id="362" r:id="rId21"/>
    <p:sldId id="319" r:id="rId22"/>
    <p:sldId id="363" r:id="rId23"/>
    <p:sldId id="365" r:id="rId24"/>
    <p:sldId id="320" r:id="rId25"/>
    <p:sldId id="316" r:id="rId26"/>
    <p:sldId id="374" r:id="rId27"/>
    <p:sldId id="322" r:id="rId28"/>
    <p:sldId id="324" r:id="rId29"/>
    <p:sldId id="336" r:id="rId30"/>
    <p:sldId id="325" r:id="rId31"/>
    <p:sldId id="326" r:id="rId32"/>
    <p:sldId id="327" r:id="rId33"/>
    <p:sldId id="328" r:id="rId34"/>
    <p:sldId id="371" r:id="rId35"/>
    <p:sldId id="329" r:id="rId36"/>
    <p:sldId id="372" r:id="rId37"/>
    <p:sldId id="337" r:id="rId38"/>
    <p:sldId id="338" r:id="rId39"/>
    <p:sldId id="339" r:id="rId40"/>
    <p:sldId id="352" r:id="rId41"/>
    <p:sldId id="366" r:id="rId42"/>
    <p:sldId id="373" r:id="rId43"/>
    <p:sldId id="367" r:id="rId44"/>
    <p:sldId id="343" r:id="rId45"/>
    <p:sldId id="368" r:id="rId46"/>
    <p:sldId id="369" r:id="rId47"/>
    <p:sldId id="354" r:id="rId48"/>
    <p:sldId id="356" r:id="rId49"/>
    <p:sldId id="357" r:id="rId50"/>
  </p:sldIdLst>
  <p:sldSz cx="9144000" cy="5143500" type="screen16x9"/>
  <p:notesSz cx="6858000" cy="9144000"/>
  <p:embeddedFontLst>
    <p:embeddedFont>
      <p:font typeface="Lucida Fax" pitchFamily="18" charset="0"/>
      <p:regular r:id="rId52"/>
      <p:bold r:id="rId53"/>
      <p:italic r:id="rId54"/>
      <p:boldItalic r:id="rId55"/>
    </p:embeddedFont>
    <p:embeddedFont>
      <p:font typeface="Maven Pro" charset="0"/>
      <p:regular r:id="rId56"/>
      <p:bold r:id="rId57"/>
    </p:embeddedFont>
    <p:embeddedFont>
      <p:font typeface="Lucida Console" pitchFamily="49" charset="0"/>
      <p:regular r:id="rId58"/>
    </p:embeddedFont>
    <p:embeddedFont>
      <p:font typeface="Arial Rounded MT Bold" pitchFamily="34" charset="0"/>
      <p:regular r:id="rId59"/>
    </p:embeddedFont>
    <p:embeddedFont>
      <p:font typeface="Lucida Sans Typewriter" pitchFamily="49" charset="0"/>
      <p:regular r:id="rId60"/>
      <p:bold r:id="rId61"/>
      <p:italic r:id="rId62"/>
      <p:boldItalic r:id="rId63"/>
    </p:embeddedFont>
    <p:embeddedFont>
      <p:font typeface="MuseoModerno ExtraBold" charset="0"/>
      <p:bold r:id="rId64"/>
    </p:embeddedFont>
    <p:embeddedFont>
      <p:font typeface="Eras Demi ITC" pitchFamily="34" charset="0"/>
      <p:regular r:id="rId65"/>
    </p:embeddedFont>
    <p:embeddedFont>
      <p:font typeface="MuseoModerno" charset="0"/>
      <p:regular r:id="rId66"/>
      <p:bold r:id="rId67"/>
    </p:embeddedFont>
    <p:embeddedFont>
      <p:font typeface="Lucida Sans" pitchFamily="34" charset="0"/>
      <p:regular r:id="rId68"/>
      <p:bold r:id="rId69"/>
      <p:italic r:id="rId70"/>
      <p:boldItalic r:id="rId71"/>
    </p:embeddedFont>
    <p:embeddedFont>
      <p:font typeface="Lucida Sans Unicode" pitchFamily="34" charset="0"/>
      <p:regular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C2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E423CB90-8B35-48F3-B6C6-EFB00B5646B7}">
  <a:tblStyle styleId="{E423CB90-8B35-48F3-B6C6-EFB00B5646B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104" y="-3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392813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06678f01e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6678f01e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6678f01e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6678f01e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6678f01e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6678f01e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06678f01e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6678f01e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06678f01e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6678f01e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6678f01e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6678f01e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09f94e9668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09f94e9668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6678f01e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6678f01e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6678f01e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6678f01e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06678f01ef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06678f01e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06678f01e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06678f01e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6678f01e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6678f01e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06678f01e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6678f01e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6678f01e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6678f01e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1600" y="980400"/>
            <a:ext cx="7780800" cy="2390100"/>
          </a:xfrm>
          <a:prstGeom prst="rect">
            <a:avLst/>
          </a:prstGeom>
        </p:spPr>
        <p:txBody>
          <a:bodyPr spcFirstLastPara="1" wrap="square" lIns="91425" tIns="91425" rIns="91425" bIns="91425" anchor="t"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681600" y="3370500"/>
            <a:ext cx="778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1800001">
            <a:off x="420499" y="3086025"/>
            <a:ext cx="1630675" cy="1834948"/>
          </a:xfrm>
          <a:prstGeom prst="rect">
            <a:avLst/>
          </a:prstGeom>
          <a:noFill/>
          <a:ln>
            <a:noFill/>
          </a:ln>
        </p:spPr>
      </p:pic>
      <p:pic>
        <p:nvPicPr>
          <p:cNvPr id="12" name="Google Shape;12;p2"/>
          <p:cNvPicPr preferRelativeResize="0"/>
          <p:nvPr/>
        </p:nvPicPr>
        <p:blipFill>
          <a:blip r:embed="rId3">
            <a:alphaModFix/>
          </a:blip>
          <a:stretch>
            <a:fillRect/>
          </a:stretch>
        </p:blipFill>
        <p:spPr>
          <a:xfrm>
            <a:off x="6104900" y="2950426"/>
            <a:ext cx="5430749" cy="4254799"/>
          </a:xfrm>
          <a:prstGeom prst="rect">
            <a:avLst/>
          </a:prstGeom>
          <a:noFill/>
          <a:ln>
            <a:noFill/>
          </a:ln>
        </p:spPr>
      </p:pic>
      <p:pic>
        <p:nvPicPr>
          <p:cNvPr id="13" name="Google Shape;13;p2"/>
          <p:cNvPicPr preferRelativeResize="0"/>
          <p:nvPr/>
        </p:nvPicPr>
        <p:blipFill>
          <a:blip r:embed="rId4">
            <a:alphaModFix/>
          </a:blip>
          <a:stretch>
            <a:fillRect/>
          </a:stretch>
        </p:blipFill>
        <p:spPr>
          <a:xfrm rot="8100000">
            <a:off x="879546" y="3611207"/>
            <a:ext cx="784589" cy="784589"/>
          </a:xfrm>
          <a:prstGeom prst="rect">
            <a:avLst/>
          </a:prstGeom>
          <a:noFill/>
          <a:ln>
            <a:noFill/>
          </a:ln>
        </p:spPr>
      </p:pic>
      <p:pic>
        <p:nvPicPr>
          <p:cNvPr id="14" name="Google Shape;14;p2"/>
          <p:cNvPicPr preferRelativeResize="0"/>
          <p:nvPr/>
        </p:nvPicPr>
        <p:blipFill>
          <a:blip r:embed="rId4">
            <a:alphaModFix/>
          </a:blip>
          <a:stretch>
            <a:fillRect/>
          </a:stretch>
        </p:blipFill>
        <p:spPr>
          <a:xfrm rot="1164674">
            <a:off x="439471" y="340789"/>
            <a:ext cx="784588" cy="784588"/>
          </a:xfrm>
          <a:prstGeom prst="rect">
            <a:avLst/>
          </a:prstGeom>
          <a:noFill/>
          <a:ln>
            <a:noFill/>
          </a:ln>
        </p:spPr>
      </p:pic>
      <p:pic>
        <p:nvPicPr>
          <p:cNvPr id="15" name="Google Shape;15;p2"/>
          <p:cNvPicPr preferRelativeResize="0"/>
          <p:nvPr/>
        </p:nvPicPr>
        <p:blipFill>
          <a:blip r:embed="rId5">
            <a:alphaModFix/>
          </a:blip>
          <a:stretch>
            <a:fillRect/>
          </a:stretch>
        </p:blipFill>
        <p:spPr>
          <a:xfrm rot="4690383" flipH="1">
            <a:off x="7841862" y="108234"/>
            <a:ext cx="1064275" cy="11264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26">
    <p:spTree>
      <p:nvGrpSpPr>
        <p:cNvPr id="1" name="Shape 245"/>
        <p:cNvGrpSpPr/>
        <p:nvPr/>
      </p:nvGrpSpPr>
      <p:grpSpPr>
        <a:xfrm>
          <a:off x="0" y="0"/>
          <a:ext cx="0" cy="0"/>
          <a:chOff x="0" y="0"/>
          <a:chExt cx="0" cy="0"/>
        </a:xfrm>
      </p:grpSpPr>
      <p:pic>
        <p:nvPicPr>
          <p:cNvPr id="246" name="Google Shape;246;p35"/>
          <p:cNvPicPr preferRelativeResize="0"/>
          <p:nvPr/>
        </p:nvPicPr>
        <p:blipFill>
          <a:blip r:embed="rId2">
            <a:alphaModFix/>
          </a:blip>
          <a:stretch>
            <a:fillRect/>
          </a:stretch>
        </p:blipFill>
        <p:spPr>
          <a:xfrm rot="-4519443">
            <a:off x="6772286" y="517044"/>
            <a:ext cx="2433749" cy="1906763"/>
          </a:xfrm>
          <a:prstGeom prst="rect">
            <a:avLst/>
          </a:prstGeom>
          <a:noFill/>
          <a:ln>
            <a:noFill/>
          </a:ln>
        </p:spPr>
      </p:pic>
      <p:pic>
        <p:nvPicPr>
          <p:cNvPr id="247" name="Google Shape;247;p35"/>
          <p:cNvPicPr preferRelativeResize="0"/>
          <p:nvPr/>
        </p:nvPicPr>
        <p:blipFill>
          <a:blip r:embed="rId3">
            <a:alphaModFix/>
          </a:blip>
          <a:stretch>
            <a:fillRect/>
          </a:stretch>
        </p:blipFill>
        <p:spPr>
          <a:xfrm rot="-4519406">
            <a:off x="6810445" y="289965"/>
            <a:ext cx="1081077" cy="1081073"/>
          </a:xfrm>
          <a:prstGeom prst="rect">
            <a:avLst/>
          </a:prstGeom>
          <a:noFill/>
          <a:ln>
            <a:noFill/>
          </a:ln>
        </p:spPr>
      </p:pic>
      <p:pic>
        <p:nvPicPr>
          <p:cNvPr id="248" name="Google Shape;248;p35"/>
          <p:cNvPicPr preferRelativeResize="0"/>
          <p:nvPr/>
        </p:nvPicPr>
        <p:blipFill>
          <a:blip r:embed="rId4">
            <a:alphaModFix/>
          </a:blip>
          <a:stretch>
            <a:fillRect/>
          </a:stretch>
        </p:blipFill>
        <p:spPr>
          <a:xfrm rot="10800000">
            <a:off x="-1679024" y="593224"/>
            <a:ext cx="3684399" cy="4615101"/>
          </a:xfrm>
          <a:prstGeom prst="rect">
            <a:avLst/>
          </a:prstGeom>
          <a:noFill/>
          <a:ln>
            <a:noFill/>
          </a:ln>
        </p:spPr>
      </p:pic>
      <p:pic>
        <p:nvPicPr>
          <p:cNvPr id="249" name="Google Shape;249;p35"/>
          <p:cNvPicPr preferRelativeResize="0"/>
          <p:nvPr/>
        </p:nvPicPr>
        <p:blipFill>
          <a:blip r:embed="rId5">
            <a:alphaModFix/>
          </a:blip>
          <a:stretch>
            <a:fillRect/>
          </a:stretch>
        </p:blipFill>
        <p:spPr>
          <a:xfrm rot="-7557728">
            <a:off x="1376771" y="3369758"/>
            <a:ext cx="1090751" cy="1154477"/>
          </a:xfrm>
          <a:prstGeom prst="rect">
            <a:avLst/>
          </a:prstGeom>
          <a:noFill/>
          <a:ln>
            <a:noFill/>
          </a:ln>
        </p:spPr>
      </p:pic>
      <p:pic>
        <p:nvPicPr>
          <p:cNvPr id="250" name="Google Shape;250;p35"/>
          <p:cNvPicPr preferRelativeResize="0"/>
          <p:nvPr/>
        </p:nvPicPr>
        <p:blipFill>
          <a:blip r:embed="rId3">
            <a:alphaModFix/>
          </a:blip>
          <a:stretch>
            <a:fillRect/>
          </a:stretch>
        </p:blipFill>
        <p:spPr>
          <a:xfrm rot="6959238">
            <a:off x="238309" y="907910"/>
            <a:ext cx="1038583" cy="103858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7">
    <p:spTree>
      <p:nvGrpSpPr>
        <p:cNvPr id="1" name="Shape 251"/>
        <p:cNvGrpSpPr/>
        <p:nvPr/>
      </p:nvGrpSpPr>
      <p:grpSpPr>
        <a:xfrm>
          <a:off x="0" y="0"/>
          <a:ext cx="0" cy="0"/>
          <a:chOff x="0" y="0"/>
          <a:chExt cx="0" cy="0"/>
        </a:xfrm>
      </p:grpSpPr>
      <p:pic>
        <p:nvPicPr>
          <p:cNvPr id="252" name="Google Shape;252;p36"/>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253" name="Google Shape;253;p36"/>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254" name="Google Shape;254;p36"/>
          <p:cNvPicPr preferRelativeResize="0"/>
          <p:nvPr/>
        </p:nvPicPr>
        <p:blipFill>
          <a:blip r:embed="rId4">
            <a:alphaModFix/>
          </a:blip>
          <a:stretch>
            <a:fillRect/>
          </a:stretch>
        </p:blipFill>
        <p:spPr>
          <a:xfrm rot="2846203">
            <a:off x="293574" y="65276"/>
            <a:ext cx="1630675" cy="1834946"/>
          </a:xfrm>
          <a:prstGeom prst="rect">
            <a:avLst/>
          </a:prstGeom>
          <a:noFill/>
          <a:ln>
            <a:noFill/>
          </a:ln>
        </p:spPr>
      </p:pic>
      <p:pic>
        <p:nvPicPr>
          <p:cNvPr id="255" name="Google Shape;255;p36"/>
          <p:cNvPicPr preferRelativeResize="0"/>
          <p:nvPr/>
        </p:nvPicPr>
        <p:blipFill>
          <a:blip r:embed="rId5">
            <a:alphaModFix/>
          </a:blip>
          <a:stretch>
            <a:fillRect/>
          </a:stretch>
        </p:blipFill>
        <p:spPr>
          <a:xfrm flipH="1">
            <a:off x="1095476" y="3573100"/>
            <a:ext cx="4710674" cy="3690650"/>
          </a:xfrm>
          <a:prstGeom prst="rect">
            <a:avLst/>
          </a:prstGeom>
          <a:noFill/>
          <a:ln>
            <a:noFill/>
          </a:ln>
        </p:spPr>
      </p:pic>
      <p:pic>
        <p:nvPicPr>
          <p:cNvPr id="256" name="Google Shape;256;p36"/>
          <p:cNvPicPr preferRelativeResize="0"/>
          <p:nvPr/>
        </p:nvPicPr>
        <p:blipFill>
          <a:blip r:embed="rId6">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2"/>
        <p:cNvGrpSpPr/>
        <p:nvPr/>
      </p:nvGrpSpPr>
      <p:grpSpPr>
        <a:xfrm>
          <a:off x="0" y="0"/>
          <a:ext cx="0" cy="0"/>
          <a:chOff x="0" y="0"/>
          <a:chExt cx="0" cy="0"/>
        </a:xfrm>
      </p:grpSpPr>
      <p:sp>
        <p:nvSpPr>
          <p:cNvPr id="63" name="Google Shape;63;p11"/>
          <p:cNvSpPr txBox="1">
            <a:spLocks noGrp="1"/>
          </p:cNvSpPr>
          <p:nvPr>
            <p:ph type="title" hasCustomPrompt="1"/>
          </p:nvPr>
        </p:nvSpPr>
        <p:spPr>
          <a:xfrm>
            <a:off x="1284000" y="1459475"/>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4" name="Google Shape;64;p11"/>
          <p:cNvSpPr txBox="1">
            <a:spLocks noGrp="1"/>
          </p:cNvSpPr>
          <p:nvPr>
            <p:ph type="subTitle" idx="1"/>
          </p:nvPr>
        </p:nvSpPr>
        <p:spPr>
          <a:xfrm>
            <a:off x="1284000" y="2970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65" name="Google Shape;65;p11"/>
          <p:cNvPicPr preferRelativeResize="0"/>
          <p:nvPr/>
        </p:nvPicPr>
        <p:blipFill>
          <a:blip r:embed="rId2">
            <a:alphaModFix/>
          </a:blip>
          <a:stretch>
            <a:fillRect/>
          </a:stretch>
        </p:blipFill>
        <p:spPr>
          <a:xfrm flipH="1">
            <a:off x="-1207027" y="-1894000"/>
            <a:ext cx="3565175" cy="4465751"/>
          </a:xfrm>
          <a:prstGeom prst="rect">
            <a:avLst/>
          </a:prstGeom>
          <a:noFill/>
          <a:ln>
            <a:noFill/>
          </a:ln>
        </p:spPr>
      </p:pic>
      <p:pic>
        <p:nvPicPr>
          <p:cNvPr id="66" name="Google Shape;66;p11"/>
          <p:cNvPicPr preferRelativeResize="0"/>
          <p:nvPr/>
        </p:nvPicPr>
        <p:blipFill>
          <a:blip r:embed="rId3">
            <a:alphaModFix/>
          </a:blip>
          <a:stretch>
            <a:fillRect/>
          </a:stretch>
        </p:blipFill>
        <p:spPr>
          <a:xfrm flipH="1">
            <a:off x="1631501" y="260723"/>
            <a:ext cx="1121725" cy="1187274"/>
          </a:xfrm>
          <a:prstGeom prst="rect">
            <a:avLst/>
          </a:prstGeom>
          <a:noFill/>
          <a:ln>
            <a:noFill/>
          </a:ln>
        </p:spPr>
      </p:pic>
      <p:pic>
        <p:nvPicPr>
          <p:cNvPr id="67" name="Google Shape;67;p11"/>
          <p:cNvPicPr preferRelativeResize="0"/>
          <p:nvPr/>
        </p:nvPicPr>
        <p:blipFill>
          <a:blip r:embed="rId4">
            <a:alphaModFix/>
          </a:blip>
          <a:stretch>
            <a:fillRect/>
          </a:stretch>
        </p:blipFill>
        <p:spPr>
          <a:xfrm>
            <a:off x="7035774" y="3102800"/>
            <a:ext cx="3202249" cy="2508849"/>
          </a:xfrm>
          <a:prstGeom prst="rect">
            <a:avLst/>
          </a:prstGeom>
          <a:noFill/>
          <a:ln>
            <a:noFill/>
          </a:ln>
        </p:spPr>
      </p:pic>
    </p:spTree>
    <p:extLst>
      <p:ext uri="{BB962C8B-B14F-4D97-AF65-F5344CB8AC3E}">
        <p14:creationId xmlns:p14="http://schemas.microsoft.com/office/powerpoint/2010/main" val="3393141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endParaRPr/>
          </a:p>
        </p:txBody>
      </p:sp>
      <p:sp>
        <p:nvSpPr>
          <p:cNvPr id="18" name="Google Shape;18;p3"/>
          <p:cNvSpPr txBox="1">
            <a:spLocks noGrp="1"/>
          </p:cNvSpPr>
          <p:nvPr>
            <p:ph type="title" idx="2" hasCustomPrompt="1"/>
          </p:nvPr>
        </p:nvSpPr>
        <p:spPr>
          <a:xfrm>
            <a:off x="3731250" y="1492200"/>
            <a:ext cx="16815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20" name="Google Shape;20;p3"/>
          <p:cNvPicPr preferRelativeResize="0"/>
          <p:nvPr/>
        </p:nvPicPr>
        <p:blipFill>
          <a:blip r:embed="rId2">
            <a:alphaModFix/>
          </a:blip>
          <a:stretch>
            <a:fillRect/>
          </a:stretch>
        </p:blipFill>
        <p:spPr>
          <a:xfrm flipH="1">
            <a:off x="-1979250" y="-3144950"/>
            <a:ext cx="5277651" cy="6723048"/>
          </a:xfrm>
          <a:prstGeom prst="rect">
            <a:avLst/>
          </a:prstGeom>
          <a:noFill/>
          <a:ln>
            <a:noFill/>
          </a:ln>
        </p:spPr>
      </p:pic>
      <p:pic>
        <p:nvPicPr>
          <p:cNvPr id="21" name="Google Shape;21;p3"/>
          <p:cNvPicPr preferRelativeResize="0"/>
          <p:nvPr/>
        </p:nvPicPr>
        <p:blipFill>
          <a:blip r:embed="rId3">
            <a:alphaModFix/>
          </a:blip>
          <a:stretch>
            <a:fillRect/>
          </a:stretch>
        </p:blipFill>
        <p:spPr>
          <a:xfrm>
            <a:off x="5789349" y="152400"/>
            <a:ext cx="3202249" cy="2508849"/>
          </a:xfrm>
          <a:prstGeom prst="rect">
            <a:avLst/>
          </a:prstGeom>
          <a:noFill/>
          <a:ln>
            <a:noFill/>
          </a:ln>
        </p:spPr>
      </p:pic>
      <p:pic>
        <p:nvPicPr>
          <p:cNvPr id="22" name="Google Shape;22;p3"/>
          <p:cNvPicPr preferRelativeResize="0"/>
          <p:nvPr/>
        </p:nvPicPr>
        <p:blipFill>
          <a:blip r:embed="rId4">
            <a:alphaModFix/>
          </a:blip>
          <a:stretch>
            <a:fillRect/>
          </a:stretch>
        </p:blipFill>
        <p:spPr>
          <a:xfrm>
            <a:off x="7011125" y="409601"/>
            <a:ext cx="1459850" cy="1459850"/>
          </a:xfrm>
          <a:prstGeom prst="rect">
            <a:avLst/>
          </a:prstGeom>
          <a:noFill/>
          <a:ln>
            <a:noFill/>
          </a:ln>
        </p:spPr>
      </p:pic>
      <p:pic>
        <p:nvPicPr>
          <p:cNvPr id="23" name="Google Shape;23;p3"/>
          <p:cNvPicPr preferRelativeResize="0"/>
          <p:nvPr/>
        </p:nvPicPr>
        <p:blipFill>
          <a:blip r:embed="rId4">
            <a:alphaModFix/>
          </a:blip>
          <a:stretch>
            <a:fillRect/>
          </a:stretch>
        </p:blipFill>
        <p:spPr>
          <a:xfrm rot="8100000">
            <a:off x="352091" y="2844898"/>
            <a:ext cx="1318861" cy="131886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5"/>
          <p:cNvSpPr txBox="1">
            <a:spLocks noGrp="1"/>
          </p:cNvSpPr>
          <p:nvPr>
            <p:ph type="subTitle" idx="1"/>
          </p:nvPr>
        </p:nvSpPr>
        <p:spPr>
          <a:xfrm>
            <a:off x="1366963" y="1967728"/>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a:endParaRPr/>
          </a:p>
        </p:txBody>
      </p:sp>
      <p:sp>
        <p:nvSpPr>
          <p:cNvPr id="33" name="Google Shape;33;p5"/>
          <p:cNvSpPr txBox="1">
            <a:spLocks noGrp="1"/>
          </p:cNvSpPr>
          <p:nvPr>
            <p:ph type="subTitle" idx="2"/>
          </p:nvPr>
        </p:nvSpPr>
        <p:spPr>
          <a:xfrm>
            <a:off x="4869438" y="1967728"/>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a:endParaRPr/>
          </a:p>
        </p:txBody>
      </p:sp>
      <p:sp>
        <p:nvSpPr>
          <p:cNvPr id="34" name="Google Shape;34;p5"/>
          <p:cNvSpPr txBox="1">
            <a:spLocks noGrp="1"/>
          </p:cNvSpPr>
          <p:nvPr>
            <p:ph type="subTitle" idx="3"/>
          </p:nvPr>
        </p:nvSpPr>
        <p:spPr>
          <a:xfrm>
            <a:off x="1692163" y="2734126"/>
            <a:ext cx="2257200" cy="11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5"/>
          <p:cNvSpPr txBox="1">
            <a:spLocks noGrp="1"/>
          </p:cNvSpPr>
          <p:nvPr>
            <p:ph type="subTitle" idx="4"/>
          </p:nvPr>
        </p:nvSpPr>
        <p:spPr>
          <a:xfrm>
            <a:off x="5194638" y="2734126"/>
            <a:ext cx="2257200" cy="11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6" name="Google Shape;36;p5"/>
          <p:cNvPicPr preferRelativeResize="0"/>
          <p:nvPr/>
        </p:nvPicPr>
        <p:blipFill>
          <a:blip r:embed="rId2">
            <a:alphaModFix/>
          </a:blip>
          <a:stretch>
            <a:fillRect/>
          </a:stretch>
        </p:blipFill>
        <p:spPr>
          <a:xfrm rot="8999999">
            <a:off x="7054173" y="91351"/>
            <a:ext cx="1630675" cy="1834948"/>
          </a:xfrm>
          <a:prstGeom prst="rect">
            <a:avLst/>
          </a:prstGeom>
          <a:noFill/>
          <a:ln>
            <a:noFill/>
          </a:ln>
        </p:spPr>
      </p:pic>
      <p:pic>
        <p:nvPicPr>
          <p:cNvPr id="37" name="Google Shape;37;p5"/>
          <p:cNvPicPr preferRelativeResize="0"/>
          <p:nvPr/>
        </p:nvPicPr>
        <p:blipFill>
          <a:blip r:embed="rId3">
            <a:alphaModFix/>
          </a:blip>
          <a:stretch>
            <a:fillRect/>
          </a:stretch>
        </p:blipFill>
        <p:spPr>
          <a:xfrm rot="-2700000">
            <a:off x="7441212" y="616528"/>
            <a:ext cx="784589" cy="784589"/>
          </a:xfrm>
          <a:prstGeom prst="rect">
            <a:avLst/>
          </a:prstGeom>
          <a:noFill/>
          <a:ln>
            <a:noFill/>
          </a:ln>
        </p:spPr>
      </p:pic>
      <p:pic>
        <p:nvPicPr>
          <p:cNvPr id="38" name="Google Shape;38;p5"/>
          <p:cNvPicPr preferRelativeResize="0"/>
          <p:nvPr/>
        </p:nvPicPr>
        <p:blipFill>
          <a:blip r:embed="rId4">
            <a:alphaModFix/>
          </a:blip>
          <a:stretch>
            <a:fillRect/>
          </a:stretch>
        </p:blipFill>
        <p:spPr>
          <a:xfrm rot="-6109617" flipH="1">
            <a:off x="199209" y="3777608"/>
            <a:ext cx="1064275" cy="11264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1" name="Google Shape;41;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pic>
        <p:nvPicPr>
          <p:cNvPr id="42" name="Google Shape;42;p6"/>
          <p:cNvPicPr preferRelativeResize="0"/>
          <p:nvPr/>
        </p:nvPicPr>
        <p:blipFill>
          <a:blip r:embed="rId2">
            <a:alphaModFix/>
          </a:blip>
          <a:stretch>
            <a:fillRect/>
          </a:stretch>
        </p:blipFill>
        <p:spPr>
          <a:xfrm rot="6177325" flipH="1">
            <a:off x="146063" y="2947895"/>
            <a:ext cx="1934205" cy="2047244"/>
          </a:xfrm>
          <a:prstGeom prst="rect">
            <a:avLst/>
          </a:prstGeom>
          <a:noFill/>
          <a:ln>
            <a:noFill/>
          </a:ln>
        </p:spPr>
      </p:pic>
      <p:pic>
        <p:nvPicPr>
          <p:cNvPr id="43" name="Google Shape;43;p6"/>
          <p:cNvPicPr preferRelativeResize="0"/>
          <p:nvPr/>
        </p:nvPicPr>
        <p:blipFill>
          <a:blip r:embed="rId3">
            <a:alphaModFix/>
          </a:blip>
          <a:stretch>
            <a:fillRect/>
          </a:stretch>
        </p:blipFill>
        <p:spPr>
          <a:xfrm rot="-10759919">
            <a:off x="7816860" y="173259"/>
            <a:ext cx="784591" cy="78459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2163341" y="1307100"/>
            <a:ext cx="6367800" cy="252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9500"/>
              <a:buNone/>
              <a:defRPr sz="9500"/>
            </a:lvl1pPr>
            <a:lvl2pPr lvl="1" algn="r" rtl="0">
              <a:spcBef>
                <a:spcPts val="0"/>
              </a:spcBef>
              <a:spcAft>
                <a:spcPts val="0"/>
              </a:spcAft>
              <a:buSzPts val="9500"/>
              <a:buNone/>
              <a:defRPr sz="9500"/>
            </a:lvl2pPr>
            <a:lvl3pPr lvl="2" algn="r" rtl="0">
              <a:spcBef>
                <a:spcPts val="0"/>
              </a:spcBef>
              <a:spcAft>
                <a:spcPts val="0"/>
              </a:spcAft>
              <a:buSzPts val="9500"/>
              <a:buNone/>
              <a:defRPr sz="9500"/>
            </a:lvl3pPr>
            <a:lvl4pPr lvl="3" algn="r" rtl="0">
              <a:spcBef>
                <a:spcPts val="0"/>
              </a:spcBef>
              <a:spcAft>
                <a:spcPts val="0"/>
              </a:spcAft>
              <a:buSzPts val="9500"/>
              <a:buNone/>
              <a:defRPr sz="9500"/>
            </a:lvl4pPr>
            <a:lvl5pPr lvl="4" algn="r" rtl="0">
              <a:spcBef>
                <a:spcPts val="0"/>
              </a:spcBef>
              <a:spcAft>
                <a:spcPts val="0"/>
              </a:spcAft>
              <a:buSzPts val="9500"/>
              <a:buNone/>
              <a:defRPr sz="9500"/>
            </a:lvl5pPr>
            <a:lvl6pPr lvl="5" algn="r" rtl="0">
              <a:spcBef>
                <a:spcPts val="0"/>
              </a:spcBef>
              <a:spcAft>
                <a:spcPts val="0"/>
              </a:spcAft>
              <a:buSzPts val="9500"/>
              <a:buNone/>
              <a:defRPr sz="9500"/>
            </a:lvl6pPr>
            <a:lvl7pPr lvl="6" algn="r" rtl="0">
              <a:spcBef>
                <a:spcPts val="0"/>
              </a:spcBef>
              <a:spcAft>
                <a:spcPts val="0"/>
              </a:spcAft>
              <a:buSzPts val="9500"/>
              <a:buNone/>
              <a:defRPr sz="9500"/>
            </a:lvl7pPr>
            <a:lvl8pPr lvl="7" algn="r" rtl="0">
              <a:spcBef>
                <a:spcPts val="0"/>
              </a:spcBef>
              <a:spcAft>
                <a:spcPts val="0"/>
              </a:spcAft>
              <a:buSzPts val="9500"/>
              <a:buNone/>
              <a:defRPr sz="9500"/>
            </a:lvl8pPr>
            <a:lvl9pPr lvl="8" algn="r" rtl="0">
              <a:spcBef>
                <a:spcPts val="0"/>
              </a:spcBef>
              <a:spcAft>
                <a:spcPts val="0"/>
              </a:spcAft>
              <a:buSzPts val="9500"/>
              <a:buNone/>
              <a:defRPr sz="9500"/>
            </a:lvl9pPr>
          </a:lstStyle>
          <a:p>
            <a:endParaRPr/>
          </a:p>
        </p:txBody>
      </p:sp>
      <p:pic>
        <p:nvPicPr>
          <p:cNvPr id="52" name="Google Shape;52;p8"/>
          <p:cNvPicPr preferRelativeResize="0"/>
          <p:nvPr/>
        </p:nvPicPr>
        <p:blipFill>
          <a:blip r:embed="rId2">
            <a:alphaModFix/>
          </a:blip>
          <a:stretch>
            <a:fillRect/>
          </a:stretch>
        </p:blipFill>
        <p:spPr>
          <a:xfrm rot="10800000">
            <a:off x="228749" y="1501448"/>
            <a:ext cx="2819414" cy="3531602"/>
          </a:xfrm>
          <a:prstGeom prst="rect">
            <a:avLst/>
          </a:prstGeom>
          <a:noFill/>
          <a:ln>
            <a:noFill/>
          </a:ln>
        </p:spPr>
      </p:pic>
      <p:pic>
        <p:nvPicPr>
          <p:cNvPr id="53" name="Google Shape;53;p8"/>
          <p:cNvPicPr preferRelativeResize="0"/>
          <p:nvPr/>
        </p:nvPicPr>
        <p:blipFill>
          <a:blip r:embed="rId3">
            <a:alphaModFix/>
          </a:blip>
          <a:stretch>
            <a:fillRect/>
          </a:stretch>
        </p:blipFill>
        <p:spPr>
          <a:xfrm rot="-9044240">
            <a:off x="2482346" y="2982146"/>
            <a:ext cx="1090751" cy="115447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2290050" y="3170482"/>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7" name="Google Shape;87;p14"/>
          <p:cNvSpPr txBox="1">
            <a:spLocks noGrp="1"/>
          </p:cNvSpPr>
          <p:nvPr>
            <p:ph type="subTitle" idx="1"/>
          </p:nvPr>
        </p:nvSpPr>
        <p:spPr>
          <a:xfrm>
            <a:off x="2290050" y="1430182"/>
            <a:ext cx="45639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88" name="Google Shape;88;p14"/>
          <p:cNvPicPr preferRelativeResize="0"/>
          <p:nvPr/>
        </p:nvPicPr>
        <p:blipFill>
          <a:blip r:embed="rId2">
            <a:alphaModFix/>
          </a:blip>
          <a:stretch>
            <a:fillRect/>
          </a:stretch>
        </p:blipFill>
        <p:spPr>
          <a:xfrm flipH="1">
            <a:off x="-1939800" y="-3831250"/>
            <a:ext cx="5277651" cy="6723048"/>
          </a:xfrm>
          <a:prstGeom prst="rect">
            <a:avLst/>
          </a:prstGeom>
          <a:noFill/>
          <a:ln>
            <a:noFill/>
          </a:ln>
        </p:spPr>
      </p:pic>
      <p:pic>
        <p:nvPicPr>
          <p:cNvPr id="89" name="Google Shape;89;p14"/>
          <p:cNvPicPr preferRelativeResize="0"/>
          <p:nvPr/>
        </p:nvPicPr>
        <p:blipFill>
          <a:blip r:embed="rId3">
            <a:alphaModFix/>
          </a:blip>
          <a:stretch>
            <a:fillRect/>
          </a:stretch>
        </p:blipFill>
        <p:spPr>
          <a:xfrm rot="-2269313">
            <a:off x="6772178" y="2656570"/>
            <a:ext cx="2433750" cy="1906762"/>
          </a:xfrm>
          <a:prstGeom prst="rect">
            <a:avLst/>
          </a:prstGeom>
          <a:noFill/>
          <a:ln>
            <a:noFill/>
          </a:ln>
        </p:spPr>
      </p:pic>
      <p:pic>
        <p:nvPicPr>
          <p:cNvPr id="90" name="Google Shape;90;p14"/>
          <p:cNvPicPr preferRelativeResize="0"/>
          <p:nvPr/>
        </p:nvPicPr>
        <p:blipFill>
          <a:blip r:embed="rId4">
            <a:alphaModFix/>
          </a:blip>
          <a:stretch>
            <a:fillRect/>
          </a:stretch>
        </p:blipFill>
        <p:spPr>
          <a:xfrm rot="-2269271">
            <a:off x="7331811" y="2173228"/>
            <a:ext cx="1081077" cy="1081073"/>
          </a:xfrm>
          <a:prstGeom prst="rect">
            <a:avLst/>
          </a:prstGeom>
          <a:noFill/>
          <a:ln>
            <a:noFill/>
          </a:ln>
        </p:spPr>
      </p:pic>
      <p:pic>
        <p:nvPicPr>
          <p:cNvPr id="91" name="Google Shape;91;p14"/>
          <p:cNvPicPr preferRelativeResize="0"/>
          <p:nvPr/>
        </p:nvPicPr>
        <p:blipFill>
          <a:blip r:embed="rId4">
            <a:alphaModFix/>
          </a:blip>
          <a:stretch>
            <a:fillRect/>
          </a:stretch>
        </p:blipFill>
        <p:spPr>
          <a:xfrm rot="8100000">
            <a:off x="162741" y="2174348"/>
            <a:ext cx="1318861" cy="131886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99" name="Google Shape;99;p16"/>
          <p:cNvPicPr preferRelativeResize="0"/>
          <p:nvPr/>
        </p:nvPicPr>
        <p:blipFill>
          <a:blip r:embed="rId2">
            <a:alphaModFix/>
          </a:blip>
          <a:stretch>
            <a:fillRect/>
          </a:stretch>
        </p:blipFill>
        <p:spPr>
          <a:xfrm rot="1164755">
            <a:off x="150899" y="154208"/>
            <a:ext cx="527228" cy="527258"/>
          </a:xfrm>
          <a:prstGeom prst="rect">
            <a:avLst/>
          </a:prstGeom>
          <a:noFill/>
          <a:ln>
            <a:noFill/>
          </a:ln>
        </p:spPr>
      </p:pic>
      <p:pic>
        <p:nvPicPr>
          <p:cNvPr id="100" name="Google Shape;100;p16"/>
          <p:cNvPicPr preferRelativeResize="0"/>
          <p:nvPr/>
        </p:nvPicPr>
        <p:blipFill>
          <a:blip r:embed="rId3">
            <a:alphaModFix/>
          </a:blip>
          <a:stretch>
            <a:fillRect/>
          </a:stretch>
        </p:blipFill>
        <p:spPr>
          <a:xfrm rot="4690383" flipH="1">
            <a:off x="7313312" y="210784"/>
            <a:ext cx="1064275" cy="112648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7">
  <p:cSld name="CUSTOM_21">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22" name="Google Shape;122;p21"/>
          <p:cNvPicPr preferRelativeResize="0"/>
          <p:nvPr/>
        </p:nvPicPr>
        <p:blipFill>
          <a:blip r:embed="rId2">
            <a:alphaModFix/>
          </a:blip>
          <a:stretch>
            <a:fillRect/>
          </a:stretch>
        </p:blipFill>
        <p:spPr>
          <a:xfrm rot="-2846203" flipH="1">
            <a:off x="7179418" y="65276"/>
            <a:ext cx="1630675" cy="1834946"/>
          </a:xfrm>
          <a:prstGeom prst="rect">
            <a:avLst/>
          </a:prstGeom>
          <a:noFill/>
          <a:ln>
            <a:noFill/>
          </a:ln>
        </p:spPr>
      </p:pic>
      <p:pic>
        <p:nvPicPr>
          <p:cNvPr id="123" name="Google Shape;123;p21"/>
          <p:cNvPicPr preferRelativeResize="0"/>
          <p:nvPr/>
        </p:nvPicPr>
        <p:blipFill>
          <a:blip r:embed="rId3">
            <a:alphaModFix/>
          </a:blip>
          <a:stretch>
            <a:fillRect/>
          </a:stretch>
        </p:blipFill>
        <p:spPr>
          <a:xfrm>
            <a:off x="6129592" y="3573100"/>
            <a:ext cx="4710674" cy="3690650"/>
          </a:xfrm>
          <a:prstGeom prst="rect">
            <a:avLst/>
          </a:prstGeom>
          <a:noFill/>
          <a:ln>
            <a:noFill/>
          </a:ln>
        </p:spPr>
      </p:pic>
      <p:pic>
        <p:nvPicPr>
          <p:cNvPr id="124" name="Google Shape;124;p21"/>
          <p:cNvPicPr preferRelativeResize="0"/>
          <p:nvPr/>
        </p:nvPicPr>
        <p:blipFill>
          <a:blip r:embed="rId4">
            <a:alphaModFix/>
          </a:blip>
          <a:stretch>
            <a:fillRect/>
          </a:stretch>
        </p:blipFill>
        <p:spPr>
          <a:xfrm rot="8853805" flipH="1">
            <a:off x="7517741" y="571578"/>
            <a:ext cx="784590" cy="78459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2">
  <p:cSld name="CUSTOM_29">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6" name="Google Shape;146;p26"/>
          <p:cNvPicPr preferRelativeResize="0"/>
          <p:nvPr/>
        </p:nvPicPr>
        <p:blipFill>
          <a:blip r:embed="rId2">
            <a:alphaModFix/>
          </a:blip>
          <a:stretch>
            <a:fillRect/>
          </a:stretch>
        </p:blipFill>
        <p:spPr>
          <a:xfrm rot="-5400000" flipH="1">
            <a:off x="-123611" y="2545886"/>
            <a:ext cx="2092848" cy="1639676"/>
          </a:xfrm>
          <a:prstGeom prst="rect">
            <a:avLst/>
          </a:prstGeom>
          <a:noFill/>
          <a:ln>
            <a:noFill/>
          </a:ln>
        </p:spPr>
      </p:pic>
      <p:pic>
        <p:nvPicPr>
          <p:cNvPr id="147" name="Google Shape;147;p26"/>
          <p:cNvPicPr preferRelativeResize="0"/>
          <p:nvPr/>
        </p:nvPicPr>
        <p:blipFill>
          <a:blip r:embed="rId3">
            <a:alphaModFix/>
          </a:blip>
          <a:stretch>
            <a:fillRect/>
          </a:stretch>
        </p:blipFill>
        <p:spPr>
          <a:xfrm rot="-5400000" flipH="1">
            <a:off x="271070" y="3117799"/>
            <a:ext cx="954094" cy="954094"/>
          </a:xfrm>
          <a:prstGeom prst="rect">
            <a:avLst/>
          </a:prstGeom>
          <a:noFill/>
          <a:ln>
            <a:noFill/>
          </a:ln>
        </p:spPr>
      </p:pic>
      <p:pic>
        <p:nvPicPr>
          <p:cNvPr id="148" name="Google Shape;148;p26"/>
          <p:cNvPicPr preferRelativeResize="0"/>
          <p:nvPr/>
        </p:nvPicPr>
        <p:blipFill>
          <a:blip r:embed="rId2">
            <a:alphaModFix/>
          </a:blip>
          <a:stretch>
            <a:fillRect/>
          </a:stretch>
        </p:blipFill>
        <p:spPr>
          <a:xfrm>
            <a:off x="5863000" y="-3583750"/>
            <a:ext cx="5921451" cy="4639251"/>
          </a:xfrm>
          <a:prstGeom prst="rect">
            <a:avLst/>
          </a:prstGeom>
          <a:noFill/>
          <a:ln>
            <a:noFill/>
          </a:ln>
        </p:spPr>
      </p:pic>
      <p:pic>
        <p:nvPicPr>
          <p:cNvPr id="149" name="Google Shape;149;p26"/>
          <p:cNvPicPr preferRelativeResize="0"/>
          <p:nvPr/>
        </p:nvPicPr>
        <p:blipFill>
          <a:blip r:embed="rId3">
            <a:alphaModFix/>
          </a:blip>
          <a:stretch>
            <a:fillRect/>
          </a:stretch>
        </p:blipFill>
        <p:spPr>
          <a:xfrm rot="1164753">
            <a:off x="7837317" y="473828"/>
            <a:ext cx="808492" cy="80853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8600" y="445025"/>
            <a:ext cx="7726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1pPr>
            <a:lvl2pPr lvl="1">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2pPr>
            <a:lvl3pPr lvl="2">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3pPr>
            <a:lvl4pPr lvl="3">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4pPr>
            <a:lvl5pPr lvl="4">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5pPr>
            <a:lvl6pPr lvl="5">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6pPr>
            <a:lvl7pPr lvl="6">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7pPr>
            <a:lvl8pPr lvl="7">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8pPr>
            <a:lvl9pPr lvl="8">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9pPr>
          </a:lstStyle>
          <a:p>
            <a:endParaRPr/>
          </a:p>
        </p:txBody>
      </p:sp>
      <p:sp>
        <p:nvSpPr>
          <p:cNvPr id="7" name="Google Shape;7;p1"/>
          <p:cNvSpPr txBox="1">
            <a:spLocks noGrp="1"/>
          </p:cNvSpPr>
          <p:nvPr>
            <p:ph type="body" idx="1"/>
          </p:nvPr>
        </p:nvSpPr>
        <p:spPr>
          <a:xfrm>
            <a:off x="708600" y="1152475"/>
            <a:ext cx="77268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60" r:id="rId6"/>
    <p:sldLayoutId id="2147483662" r:id="rId7"/>
    <p:sldLayoutId id="2147483667" r:id="rId8"/>
    <p:sldLayoutId id="2147483672" r:id="rId9"/>
    <p:sldLayoutId id="2147483681" r:id="rId10"/>
    <p:sldLayoutId id="2147483682" r:id="rId11"/>
    <p:sldLayoutId id="214748368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5.svg"/><Relationship Id="rId12" Type="http://schemas.openxmlformats.org/officeDocument/2006/relationships/image" Target="../media/image11.png"/><Relationship Id="rId17"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9.xml"/><Relationship Id="rId11" Type="http://schemas.openxmlformats.org/officeDocument/2006/relationships/image" Target="../media/image9.svg"/><Relationship Id="rId10" Type="http://schemas.openxmlformats.org/officeDocument/2006/relationships/image" Target="../media/image10.png"/><Relationship Id="rId19" Type="http://schemas.openxmlformats.org/officeDocument/2006/relationships/image" Target="../media/image120.svg"/><Relationship Id="rId9"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1.jpg"/></Relationships>
</file>

<file path=ppt/slides/_rels/slide4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ctrTitle"/>
          </p:nvPr>
        </p:nvSpPr>
        <p:spPr>
          <a:xfrm>
            <a:off x="762000" y="1581150"/>
            <a:ext cx="7772400" cy="1743750"/>
          </a:xfrm>
          <a:prstGeom prst="rect">
            <a:avLst/>
          </a:prstGeom>
        </p:spPr>
        <p:txBody>
          <a:bodyPr spcFirstLastPara="1" wrap="square" lIns="91425" tIns="91425" rIns="91425" bIns="91425" anchor="t" anchorCtr="0">
            <a:noAutofit/>
          </a:bodyPr>
          <a:lstStyle/>
          <a:p>
            <a:pPr lvl="0"/>
            <a:r>
              <a:rPr lang="en-US" dirty="0" smtClean="0">
                <a:latin typeface="Lucida Fax" pitchFamily="18" charset="0"/>
              </a:rPr>
              <a:t>IOT </a:t>
            </a:r>
            <a:r>
              <a:rPr lang="en-US" dirty="0">
                <a:latin typeface="Lucida Fax" pitchFamily="18" charset="0"/>
              </a:rPr>
              <a:t>based clinical sensor data management </a:t>
            </a:r>
            <a:endParaRPr dirty="0">
              <a:latin typeface="Lucida Fax" pitchFamily="18" charset="0"/>
              <a:ea typeface="MuseoModerno ExtraBold"/>
              <a:cs typeface="MuseoModerno ExtraBold"/>
              <a:sym typeface="MuseoModerno ExtraBo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514350"/>
            <a:ext cx="7448550" cy="3909514"/>
          </a:xfrm>
          <a:prstGeom prst="rect">
            <a:avLst/>
          </a:prstGeom>
          <a:ln>
            <a:noFill/>
          </a:ln>
          <a:effectLst>
            <a:softEdge rad="112500"/>
          </a:effectLst>
        </p:spPr>
      </p:pic>
    </p:spTree>
    <p:extLst>
      <p:ext uri="{BB962C8B-B14F-4D97-AF65-F5344CB8AC3E}">
        <p14:creationId xmlns:p14="http://schemas.microsoft.com/office/powerpoint/2010/main" val="24301191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4" name="Google Shape;304;p43"/>
          <p:cNvPicPr preferRelativeResize="0"/>
          <p:nvPr/>
        </p:nvPicPr>
        <p:blipFill>
          <a:blip r:embed="rId3">
            <a:alphaModFix/>
          </a:blip>
          <a:stretch>
            <a:fillRect/>
          </a:stretch>
        </p:blipFill>
        <p:spPr>
          <a:xfrm rot="-1224444">
            <a:off x="3955187" y="1078483"/>
            <a:ext cx="1296933" cy="1369634"/>
          </a:xfrm>
          <a:prstGeom prst="rect">
            <a:avLst/>
          </a:prstGeom>
          <a:noFill/>
          <a:ln>
            <a:noFill/>
          </a:ln>
        </p:spPr>
      </p:pic>
      <p:sp>
        <p:nvSpPr>
          <p:cNvPr id="7" name="Google Shape;305;p43"/>
          <p:cNvSpPr txBox="1">
            <a:spLocks noGrp="1"/>
          </p:cNvSpPr>
          <p:nvPr>
            <p:ph type="title"/>
          </p:nvPr>
        </p:nvSpPr>
        <p:spPr>
          <a:xfrm>
            <a:off x="2710234" y="2419350"/>
            <a:ext cx="4427400" cy="651600"/>
          </a:xfrm>
          <a:prstGeom prst="rect">
            <a:avLst/>
          </a:prstGeom>
        </p:spPr>
        <p:txBody>
          <a:bodyPr spcFirstLastPara="1" wrap="square" lIns="91425" tIns="91425" rIns="91425" bIns="91425" anchor="t" anchorCtr="0">
            <a:noAutofit/>
          </a:bodyPr>
          <a:lstStyle/>
          <a:p>
            <a:pPr lvl="0" algn="ctr"/>
            <a:r>
              <a:rPr lang="en-US" sz="4800" b="1" dirty="0" smtClean="0">
                <a:solidFill>
                  <a:schemeClr val="bg1"/>
                </a:solidFill>
              </a:rPr>
              <a:t>Backend</a:t>
            </a:r>
            <a:endParaRPr sz="4800" b="1" dirty="0">
              <a:solidFill>
                <a:schemeClr val="bg1"/>
              </a:solidFill>
            </a:endParaRPr>
          </a:p>
        </p:txBody>
      </p:sp>
      <p:sp>
        <p:nvSpPr>
          <p:cNvPr id="8" name="Rectangle 7"/>
          <p:cNvSpPr/>
          <p:nvPr/>
        </p:nvSpPr>
        <p:spPr>
          <a:xfrm>
            <a:off x="4283372" y="1419469"/>
            <a:ext cx="640562" cy="769441"/>
          </a:xfrm>
          <a:prstGeom prst="rect">
            <a:avLst/>
          </a:prstGeom>
        </p:spPr>
        <p:txBody>
          <a:bodyPr wrap="square">
            <a:spAutoFit/>
          </a:bodyPr>
          <a:lstStyle/>
          <a:p>
            <a:pPr lvl="0" algn="ctr"/>
            <a:r>
              <a:rPr lang="en-US" sz="4400" b="1" dirty="0">
                <a:solidFill>
                  <a:schemeClr val="bg1"/>
                </a:solidFill>
              </a:rPr>
              <a:t>4</a:t>
            </a:r>
            <a:endParaRPr lang="en" sz="4400" b="1" dirty="0">
              <a:solidFill>
                <a:schemeClr val="bg1"/>
              </a:solidFill>
            </a:endParaRPr>
          </a:p>
        </p:txBody>
      </p:sp>
    </p:spTree>
    <p:extLst>
      <p:ext uri="{BB962C8B-B14F-4D97-AF65-F5344CB8AC3E}">
        <p14:creationId xmlns:p14="http://schemas.microsoft.com/office/powerpoint/2010/main" val="6326363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7" name="Google Shape;312;p44"/>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US" b="1" dirty="0">
                <a:solidFill>
                  <a:schemeClr val="bg1"/>
                </a:solidFill>
              </a:rPr>
              <a:t>Activity diagram</a:t>
            </a:r>
            <a:endParaRPr dirty="0">
              <a:latin typeface="MuseoModerno ExtraBold"/>
              <a:ea typeface="MuseoModerno ExtraBold"/>
              <a:cs typeface="MuseoModerno ExtraBold"/>
              <a:sym typeface="MuseoModerno ExtraBold"/>
            </a:endParaRPr>
          </a:p>
        </p:txBody>
      </p:sp>
      <p:sp>
        <p:nvSpPr>
          <p:cNvPr id="8" name="Rectangle 7"/>
          <p:cNvSpPr/>
          <p:nvPr/>
        </p:nvSpPr>
        <p:spPr>
          <a:xfrm>
            <a:off x="304800" y="1123949"/>
            <a:ext cx="8153400" cy="830997"/>
          </a:xfrm>
          <a:prstGeom prst="rect">
            <a:avLst/>
          </a:prstGeom>
        </p:spPr>
        <p:txBody>
          <a:bodyPr wrap="square">
            <a:spAutoFit/>
          </a:bodyPr>
          <a:lstStyle/>
          <a:p>
            <a:r>
              <a:rPr lang="en-US" sz="1600" dirty="0">
                <a:solidFill>
                  <a:schemeClr val="accent3"/>
                </a:solidFill>
              </a:rPr>
              <a:t>Activity diagram is another important behavioral diagram in UML diagram to describe dynamic aspects of the system. Activity diagram is essentially an advanced version of flow chart that modeling the flow from one activity to another activity</a:t>
            </a:r>
            <a:r>
              <a:rPr lang="en-US" dirty="0"/>
              <a:t>.</a:t>
            </a:r>
          </a:p>
        </p:txBody>
      </p:sp>
      <p:sp>
        <p:nvSpPr>
          <p:cNvPr id="11" name="Rectangle 10"/>
          <p:cNvSpPr/>
          <p:nvPr/>
        </p:nvSpPr>
        <p:spPr>
          <a:xfrm>
            <a:off x="41031" y="2647950"/>
            <a:ext cx="2673389" cy="1046440"/>
          </a:xfrm>
          <a:prstGeom prst="rect">
            <a:avLst/>
          </a:prstGeom>
        </p:spPr>
        <p:txBody>
          <a:bodyPr wrap="square">
            <a:spAutoFit/>
          </a:bodyPr>
          <a:lstStyle/>
          <a:p>
            <a:r>
              <a:rPr lang="en-US" sz="2400" b="1" dirty="0">
                <a:solidFill>
                  <a:schemeClr val="accent3"/>
                </a:solidFill>
              </a:rPr>
              <a:t>Activity </a:t>
            </a:r>
            <a:r>
              <a:rPr lang="en-US" sz="2400" b="1" dirty="0" smtClean="0">
                <a:solidFill>
                  <a:schemeClr val="accent3"/>
                </a:solidFill>
              </a:rPr>
              <a:t>diagram</a:t>
            </a:r>
            <a:r>
              <a:rPr lang="en-US" sz="2400" b="1" dirty="0">
                <a:solidFill>
                  <a:schemeClr val="accent3"/>
                </a:solidFill>
              </a:rPr>
              <a:t> </a:t>
            </a:r>
            <a:r>
              <a:rPr lang="en-US" sz="2400" b="1" dirty="0" smtClean="0">
                <a:solidFill>
                  <a:schemeClr val="accent3"/>
                </a:solidFill>
              </a:rPr>
              <a:t>for  </a:t>
            </a:r>
            <a:r>
              <a:rPr lang="en-US" sz="2400" b="1" dirty="0" smtClean="0">
                <a:solidFill>
                  <a:schemeClr val="accent6"/>
                </a:solidFill>
              </a:rPr>
              <a:t>patient</a:t>
            </a:r>
            <a:endParaRPr lang="en-US" sz="2400" b="1" dirty="0">
              <a:solidFill>
                <a:schemeClr val="accent6"/>
              </a:solidFill>
            </a:endParaRPr>
          </a:p>
          <a:p>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2019299"/>
            <a:ext cx="5867400" cy="30145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3" name="Straight Connector 12">
            <a:extLst>
              <a:ext uri="{FF2B5EF4-FFF2-40B4-BE49-F238E27FC236}">
                <a16:creationId xmlns:a16="http://schemas.microsoft.com/office/drawing/2014/main" xmlns="" id="{09738781-D5CE-FD1D-001F-4E4E773B72F3}"/>
              </a:ext>
            </a:extLst>
          </p:cNvPr>
          <p:cNvCxnSpPr>
            <a:cxnSpLocks/>
          </p:cNvCxnSpPr>
          <p:nvPr/>
        </p:nvCxnSpPr>
        <p:spPr>
          <a:xfrm>
            <a:off x="2819400" y="2193088"/>
            <a:ext cx="0" cy="2667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8770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 name="Rectangle 1"/>
          <p:cNvSpPr/>
          <p:nvPr/>
        </p:nvSpPr>
        <p:spPr>
          <a:xfrm>
            <a:off x="838200" y="514350"/>
            <a:ext cx="5791200" cy="461665"/>
          </a:xfrm>
          <a:prstGeom prst="rect">
            <a:avLst/>
          </a:prstGeom>
        </p:spPr>
        <p:txBody>
          <a:bodyPr wrap="square">
            <a:spAutoFit/>
          </a:bodyPr>
          <a:lstStyle/>
          <a:p>
            <a:r>
              <a:rPr lang="en-US" sz="2400" b="1" dirty="0">
                <a:solidFill>
                  <a:schemeClr val="accent3"/>
                </a:solidFill>
              </a:rPr>
              <a:t>Activity diagram for  </a:t>
            </a:r>
            <a:r>
              <a:rPr lang="en-US" sz="2400" b="1" dirty="0">
                <a:solidFill>
                  <a:schemeClr val="accent6"/>
                </a:solidFill>
              </a:rPr>
              <a:t>Medical</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276350"/>
            <a:ext cx="7337988" cy="34366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108770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3" name="Rectangle 2"/>
          <p:cNvSpPr/>
          <p:nvPr/>
        </p:nvSpPr>
        <p:spPr>
          <a:xfrm>
            <a:off x="37123" y="1263924"/>
            <a:ext cx="3429000" cy="2769989"/>
          </a:xfrm>
          <a:prstGeom prst="rect">
            <a:avLst/>
          </a:prstGeom>
        </p:spPr>
        <p:txBody>
          <a:bodyPr wrap="square">
            <a:spAutoFit/>
          </a:bodyPr>
          <a:lstStyle/>
          <a:p>
            <a:r>
              <a:rPr lang="en-US" dirty="0" smtClean="0"/>
              <a:t>:</a:t>
            </a:r>
            <a:endParaRPr lang="en-US" dirty="0"/>
          </a:p>
          <a:p>
            <a:pPr algn="ctr"/>
            <a:r>
              <a:rPr lang="en-US" sz="1600" dirty="0">
                <a:solidFill>
                  <a:schemeClr val="bg1"/>
                </a:solidFill>
              </a:rPr>
              <a:t>Database is absolutely an integral part of software system. To fully utilize ER Diagram </a:t>
            </a:r>
          </a:p>
          <a:p>
            <a:pPr algn="ctr"/>
            <a:r>
              <a:rPr lang="en-US" sz="1600" dirty="0">
                <a:solidFill>
                  <a:schemeClr val="bg1"/>
                </a:solidFill>
              </a:rPr>
              <a:t>in database engineering guarantee you to produce high quality database design to use </a:t>
            </a:r>
          </a:p>
          <a:p>
            <a:pPr algn="ctr"/>
            <a:r>
              <a:rPr lang="en-US" sz="1600" dirty="0">
                <a:solidFill>
                  <a:schemeClr val="bg1"/>
                </a:solidFill>
              </a:rPr>
              <a:t>in database creation, management and maintenance. An ER model also provides a </a:t>
            </a:r>
          </a:p>
          <a:p>
            <a:pPr algn="ctr"/>
            <a:r>
              <a:rPr lang="en-US" sz="1600" dirty="0">
                <a:solidFill>
                  <a:schemeClr val="bg1"/>
                </a:solidFill>
              </a:rPr>
              <a:t>means for communication.</a:t>
            </a:r>
          </a:p>
        </p:txBody>
      </p:sp>
      <p:sp>
        <p:nvSpPr>
          <p:cNvPr id="4" name="Rectangle 3"/>
          <p:cNvSpPr/>
          <p:nvPr/>
        </p:nvSpPr>
        <p:spPr>
          <a:xfrm>
            <a:off x="762000" y="361950"/>
            <a:ext cx="2541080" cy="523220"/>
          </a:xfrm>
          <a:prstGeom prst="rect">
            <a:avLst/>
          </a:prstGeom>
        </p:spPr>
        <p:txBody>
          <a:bodyPr wrap="none">
            <a:spAutoFit/>
          </a:bodyPr>
          <a:lstStyle/>
          <a:p>
            <a:r>
              <a:rPr lang="en-US" sz="2800" b="1" dirty="0">
                <a:solidFill>
                  <a:schemeClr val="accent6"/>
                </a:solidFill>
              </a:rPr>
              <a:t>E-R Diagrams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0" y="514350"/>
            <a:ext cx="5501115" cy="42691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108770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 name="Rectangle 1"/>
          <p:cNvSpPr/>
          <p:nvPr/>
        </p:nvSpPr>
        <p:spPr>
          <a:xfrm>
            <a:off x="914400" y="438150"/>
            <a:ext cx="3143809" cy="523220"/>
          </a:xfrm>
          <a:prstGeom prst="rect">
            <a:avLst/>
          </a:prstGeom>
        </p:spPr>
        <p:txBody>
          <a:bodyPr wrap="none">
            <a:spAutoFit/>
          </a:bodyPr>
          <a:lstStyle/>
          <a:p>
            <a:r>
              <a:rPr lang="en-US" sz="2800" dirty="0">
                <a:solidFill>
                  <a:schemeClr val="bg1"/>
                </a:solidFill>
                <a:latin typeface="Eras Demi ITC" pitchFamily="34" charset="0"/>
              </a:rPr>
              <a:t>Use case diagram</a:t>
            </a:r>
          </a:p>
        </p:txBody>
      </p:sp>
      <p:sp>
        <p:nvSpPr>
          <p:cNvPr id="3" name="Rectangle 2"/>
          <p:cNvSpPr/>
          <p:nvPr/>
        </p:nvSpPr>
        <p:spPr>
          <a:xfrm>
            <a:off x="152400" y="1200150"/>
            <a:ext cx="3810000" cy="3139321"/>
          </a:xfrm>
          <a:prstGeom prst="rect">
            <a:avLst/>
          </a:prstGeom>
        </p:spPr>
        <p:txBody>
          <a:bodyPr wrap="square">
            <a:spAutoFit/>
          </a:bodyPr>
          <a:lstStyle/>
          <a:p>
            <a:r>
              <a:rPr lang="en-US" sz="1800" dirty="0">
                <a:solidFill>
                  <a:schemeClr val="accent3"/>
                </a:solidFill>
              </a:rPr>
              <a:t>A use case is a methodology used in system analysis to identify, clarify and organize system requirements. The use case is made up of a set of possible sequences of interactions between systems and users in a particular environment and related to a particular goal. The method creates a document that describes all the steps taken by a user to complete an activity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445" y="1200149"/>
            <a:ext cx="4951057" cy="35066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108770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 name="Rectangle 1"/>
          <p:cNvSpPr/>
          <p:nvPr/>
        </p:nvSpPr>
        <p:spPr>
          <a:xfrm>
            <a:off x="434314" y="666750"/>
            <a:ext cx="3550972" cy="523220"/>
          </a:xfrm>
          <a:prstGeom prst="rect">
            <a:avLst/>
          </a:prstGeom>
        </p:spPr>
        <p:txBody>
          <a:bodyPr wrap="none">
            <a:spAutoFit/>
          </a:bodyPr>
          <a:lstStyle/>
          <a:p>
            <a:r>
              <a:rPr lang="en-US" sz="2800" dirty="0">
                <a:solidFill>
                  <a:schemeClr val="bg1"/>
                </a:solidFill>
                <a:latin typeface="Eras Demi ITC" pitchFamily="34" charset="0"/>
              </a:rPr>
              <a:t>Flow Chart diagram</a:t>
            </a:r>
          </a:p>
        </p:txBody>
      </p:sp>
      <p:sp>
        <p:nvSpPr>
          <p:cNvPr id="3" name="Rectangle 2"/>
          <p:cNvSpPr/>
          <p:nvPr/>
        </p:nvSpPr>
        <p:spPr>
          <a:xfrm>
            <a:off x="114300" y="1428750"/>
            <a:ext cx="4191000" cy="2554545"/>
          </a:xfrm>
          <a:prstGeom prst="rect">
            <a:avLst/>
          </a:prstGeom>
        </p:spPr>
        <p:txBody>
          <a:bodyPr wrap="square">
            <a:spAutoFit/>
          </a:bodyPr>
          <a:lstStyle/>
          <a:p>
            <a:pPr algn="just"/>
            <a:r>
              <a:rPr lang="en-US" sz="2000" dirty="0">
                <a:solidFill>
                  <a:schemeClr val="bg1"/>
                </a:solidFill>
              </a:rPr>
              <a:t>A flowchart is a diagram depicting a process, a system or a computer algorithm. It is a diagrammatic representation of the solution to a given problem but, more importantly, it provides a breakdown of the essential steps to solving the problem.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209550"/>
            <a:ext cx="4724400" cy="4781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108770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4" name="Google Shape;304;p43"/>
          <p:cNvPicPr preferRelativeResize="0"/>
          <p:nvPr/>
        </p:nvPicPr>
        <p:blipFill>
          <a:blip r:embed="rId3">
            <a:alphaModFix/>
          </a:blip>
          <a:stretch>
            <a:fillRect/>
          </a:stretch>
        </p:blipFill>
        <p:spPr>
          <a:xfrm rot="-1224444">
            <a:off x="4465291" y="1078484"/>
            <a:ext cx="1296933" cy="1369634"/>
          </a:xfrm>
          <a:prstGeom prst="rect">
            <a:avLst/>
          </a:prstGeom>
          <a:noFill/>
          <a:ln>
            <a:noFill/>
          </a:ln>
        </p:spPr>
      </p:pic>
      <p:sp>
        <p:nvSpPr>
          <p:cNvPr id="7" name="Google Shape;305;p43"/>
          <p:cNvSpPr txBox="1">
            <a:spLocks noGrp="1"/>
          </p:cNvSpPr>
          <p:nvPr>
            <p:ph type="title"/>
          </p:nvPr>
        </p:nvSpPr>
        <p:spPr>
          <a:xfrm>
            <a:off x="2364378" y="2366890"/>
            <a:ext cx="4427400" cy="651600"/>
          </a:xfrm>
          <a:prstGeom prst="rect">
            <a:avLst/>
          </a:prstGeom>
        </p:spPr>
        <p:txBody>
          <a:bodyPr spcFirstLastPara="1" wrap="square" lIns="91425" tIns="91425" rIns="91425" bIns="91425" anchor="t" anchorCtr="0">
            <a:noAutofit/>
          </a:bodyPr>
          <a:lstStyle/>
          <a:p>
            <a:pPr lvl="0" algn="ctr"/>
            <a:r>
              <a:rPr lang="en-US" sz="4800" b="1" dirty="0" smtClean="0">
                <a:solidFill>
                  <a:schemeClr val="bg1"/>
                </a:solidFill>
              </a:rPr>
              <a:t>IOT and Hardware </a:t>
            </a:r>
            <a:endParaRPr sz="4800" b="1" dirty="0">
              <a:solidFill>
                <a:schemeClr val="bg1"/>
              </a:solidFill>
            </a:endParaRPr>
          </a:p>
        </p:txBody>
      </p:sp>
      <p:sp>
        <p:nvSpPr>
          <p:cNvPr id="8" name="Rectangle 7"/>
          <p:cNvSpPr/>
          <p:nvPr/>
        </p:nvSpPr>
        <p:spPr>
          <a:xfrm>
            <a:off x="4822784" y="1378580"/>
            <a:ext cx="640562" cy="769441"/>
          </a:xfrm>
          <a:prstGeom prst="rect">
            <a:avLst/>
          </a:prstGeom>
        </p:spPr>
        <p:txBody>
          <a:bodyPr wrap="square">
            <a:spAutoFit/>
          </a:bodyPr>
          <a:lstStyle/>
          <a:p>
            <a:pPr lvl="0" algn="ctr"/>
            <a:r>
              <a:rPr lang="en-US" sz="4400" b="1" dirty="0">
                <a:solidFill>
                  <a:schemeClr val="bg1"/>
                </a:solidFill>
              </a:rPr>
              <a:t>5</a:t>
            </a:r>
            <a:endParaRPr lang="en" sz="4400" b="1" dirty="0">
              <a:solidFill>
                <a:schemeClr val="bg1"/>
              </a:solidFill>
            </a:endParaRPr>
          </a:p>
        </p:txBody>
      </p:sp>
    </p:spTree>
    <p:extLst>
      <p:ext uri="{BB962C8B-B14F-4D97-AF65-F5344CB8AC3E}">
        <p14:creationId xmlns:p14="http://schemas.microsoft.com/office/powerpoint/2010/main" val="2011435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47" name="Group 46">
            <a:extLst>
              <a:ext uri="{FF2B5EF4-FFF2-40B4-BE49-F238E27FC236}">
                <a16:creationId xmlns:a16="http://schemas.microsoft.com/office/drawing/2014/main" xmlns="" id="{4D4D6344-8CB2-45B5-8A97-EA12A45AB404}"/>
              </a:ext>
            </a:extLst>
          </p:cNvPr>
          <p:cNvGrpSpPr/>
          <p:nvPr/>
        </p:nvGrpSpPr>
        <p:grpSpPr>
          <a:xfrm>
            <a:off x="141768" y="1471253"/>
            <a:ext cx="1571232" cy="2516889"/>
            <a:chOff x="1030515" y="1181477"/>
            <a:chExt cx="2935647" cy="4486351"/>
          </a:xfrm>
        </p:grpSpPr>
        <p:sp>
          <p:nvSpPr>
            <p:cNvPr id="48" name="Freeform: Shape 31">
              <a:extLst>
                <a:ext uri="{FF2B5EF4-FFF2-40B4-BE49-F238E27FC236}">
                  <a16:creationId xmlns:a16="http://schemas.microsoft.com/office/drawing/2014/main" xmlns="" id="{88C5482F-19CD-44FB-87CB-BB947807532A}"/>
                </a:ext>
              </a:extLst>
            </p:cNvPr>
            <p:cNvSpPr/>
            <p:nvPr/>
          </p:nvSpPr>
          <p:spPr>
            <a:xfrm rot="21258981">
              <a:off x="1208448" y="1937657"/>
              <a:ext cx="2757714" cy="3730171"/>
            </a:xfrm>
            <a:custGeom>
              <a:avLst/>
              <a:gdLst>
                <a:gd name="connsiteX0" fmla="*/ 0 w 2757714"/>
                <a:gd name="connsiteY0" fmla="*/ 3730171 h 3730171"/>
                <a:gd name="connsiteX1" fmla="*/ 29028 w 2757714"/>
                <a:gd name="connsiteY1" fmla="*/ 0 h 3730171"/>
                <a:gd name="connsiteX2" fmla="*/ 2757714 w 2757714"/>
                <a:gd name="connsiteY2" fmla="*/ 58057 h 3730171"/>
                <a:gd name="connsiteX3" fmla="*/ 2757714 w 2757714"/>
                <a:gd name="connsiteY3" fmla="*/ 3236685 h 3730171"/>
                <a:gd name="connsiteX4" fmla="*/ 2714171 w 2757714"/>
                <a:gd name="connsiteY4" fmla="*/ 3236685 h 3730171"/>
                <a:gd name="connsiteX5" fmla="*/ 2569028 w 2757714"/>
                <a:gd name="connsiteY5" fmla="*/ 3236685 h 3730171"/>
                <a:gd name="connsiteX6" fmla="*/ 2569028 w 2757714"/>
                <a:gd name="connsiteY6" fmla="*/ 3236685 h 3730171"/>
                <a:gd name="connsiteX7" fmla="*/ 2380343 w 2757714"/>
                <a:gd name="connsiteY7" fmla="*/ 3236685 h 3730171"/>
                <a:gd name="connsiteX8" fmla="*/ 2307771 w 2757714"/>
                <a:gd name="connsiteY8" fmla="*/ 3294742 h 3730171"/>
                <a:gd name="connsiteX9" fmla="*/ 2206171 w 2757714"/>
                <a:gd name="connsiteY9" fmla="*/ 3309257 h 3730171"/>
                <a:gd name="connsiteX10" fmla="*/ 2148114 w 2757714"/>
                <a:gd name="connsiteY10" fmla="*/ 3265714 h 3730171"/>
                <a:gd name="connsiteX11" fmla="*/ 2017485 w 2757714"/>
                <a:gd name="connsiteY11" fmla="*/ 3309257 h 3730171"/>
                <a:gd name="connsiteX12" fmla="*/ 1959428 w 2757714"/>
                <a:gd name="connsiteY12" fmla="*/ 3294742 h 3730171"/>
                <a:gd name="connsiteX13" fmla="*/ 1886857 w 2757714"/>
                <a:gd name="connsiteY13" fmla="*/ 3367314 h 3730171"/>
                <a:gd name="connsiteX14" fmla="*/ 1770743 w 2757714"/>
                <a:gd name="connsiteY14" fmla="*/ 3367314 h 3730171"/>
                <a:gd name="connsiteX15" fmla="*/ 1727200 w 2757714"/>
                <a:gd name="connsiteY15" fmla="*/ 3323771 h 3730171"/>
                <a:gd name="connsiteX16" fmla="*/ 1567543 w 2757714"/>
                <a:gd name="connsiteY16" fmla="*/ 3396342 h 3730171"/>
                <a:gd name="connsiteX17" fmla="*/ 1567543 w 2757714"/>
                <a:gd name="connsiteY17" fmla="*/ 3396342 h 3730171"/>
                <a:gd name="connsiteX18" fmla="*/ 1335314 w 2757714"/>
                <a:gd name="connsiteY18" fmla="*/ 3396342 h 3730171"/>
                <a:gd name="connsiteX19" fmla="*/ 1233714 w 2757714"/>
                <a:gd name="connsiteY19" fmla="*/ 3454400 h 3730171"/>
                <a:gd name="connsiteX20" fmla="*/ 1190171 w 2757714"/>
                <a:gd name="connsiteY20" fmla="*/ 3381828 h 3730171"/>
                <a:gd name="connsiteX21" fmla="*/ 1045028 w 2757714"/>
                <a:gd name="connsiteY21" fmla="*/ 3468914 h 3730171"/>
                <a:gd name="connsiteX22" fmla="*/ 1001485 w 2757714"/>
                <a:gd name="connsiteY22" fmla="*/ 3483428 h 3730171"/>
                <a:gd name="connsiteX23" fmla="*/ 870857 w 2757714"/>
                <a:gd name="connsiteY23" fmla="*/ 3541485 h 3730171"/>
                <a:gd name="connsiteX24" fmla="*/ 812800 w 2757714"/>
                <a:gd name="connsiteY24" fmla="*/ 3497942 h 3730171"/>
                <a:gd name="connsiteX25" fmla="*/ 667657 w 2757714"/>
                <a:gd name="connsiteY25" fmla="*/ 3585028 h 3730171"/>
                <a:gd name="connsiteX26" fmla="*/ 609600 w 2757714"/>
                <a:gd name="connsiteY26" fmla="*/ 3526971 h 3730171"/>
                <a:gd name="connsiteX27" fmla="*/ 508000 w 2757714"/>
                <a:gd name="connsiteY27" fmla="*/ 3657600 h 3730171"/>
                <a:gd name="connsiteX28" fmla="*/ 464457 w 2757714"/>
                <a:gd name="connsiteY28" fmla="*/ 3614057 h 3730171"/>
                <a:gd name="connsiteX29" fmla="*/ 391885 w 2757714"/>
                <a:gd name="connsiteY29" fmla="*/ 3628571 h 3730171"/>
                <a:gd name="connsiteX30" fmla="*/ 290285 w 2757714"/>
                <a:gd name="connsiteY30" fmla="*/ 3657600 h 3730171"/>
                <a:gd name="connsiteX31" fmla="*/ 217714 w 2757714"/>
                <a:gd name="connsiteY31" fmla="*/ 3701142 h 3730171"/>
                <a:gd name="connsiteX32" fmla="*/ 130628 w 2757714"/>
                <a:gd name="connsiteY32" fmla="*/ 3686628 h 3730171"/>
                <a:gd name="connsiteX33" fmla="*/ 101600 w 2757714"/>
                <a:gd name="connsiteY33" fmla="*/ 3730171 h 3730171"/>
                <a:gd name="connsiteX34" fmla="*/ 0 w 2757714"/>
                <a:gd name="connsiteY34" fmla="*/ 3730171 h 373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57714" h="3730171">
                  <a:moveTo>
                    <a:pt x="0" y="3730171"/>
                  </a:moveTo>
                  <a:lnTo>
                    <a:pt x="29028" y="0"/>
                  </a:lnTo>
                  <a:lnTo>
                    <a:pt x="2757714" y="58057"/>
                  </a:lnTo>
                  <a:lnTo>
                    <a:pt x="2757714" y="3236685"/>
                  </a:lnTo>
                  <a:lnTo>
                    <a:pt x="2714171" y="3236685"/>
                  </a:lnTo>
                  <a:lnTo>
                    <a:pt x="2569028" y="3236685"/>
                  </a:lnTo>
                  <a:lnTo>
                    <a:pt x="2569028" y="3236685"/>
                  </a:lnTo>
                  <a:lnTo>
                    <a:pt x="2380343" y="3236685"/>
                  </a:lnTo>
                  <a:lnTo>
                    <a:pt x="2307771" y="3294742"/>
                  </a:lnTo>
                  <a:lnTo>
                    <a:pt x="2206171" y="3309257"/>
                  </a:lnTo>
                  <a:lnTo>
                    <a:pt x="2148114" y="3265714"/>
                  </a:lnTo>
                  <a:lnTo>
                    <a:pt x="2017485" y="3309257"/>
                  </a:lnTo>
                  <a:lnTo>
                    <a:pt x="1959428" y="3294742"/>
                  </a:lnTo>
                  <a:lnTo>
                    <a:pt x="1886857" y="3367314"/>
                  </a:lnTo>
                  <a:lnTo>
                    <a:pt x="1770743" y="3367314"/>
                  </a:lnTo>
                  <a:lnTo>
                    <a:pt x="1727200" y="3323771"/>
                  </a:lnTo>
                  <a:lnTo>
                    <a:pt x="1567543" y="3396342"/>
                  </a:lnTo>
                  <a:lnTo>
                    <a:pt x="1567543" y="3396342"/>
                  </a:lnTo>
                  <a:lnTo>
                    <a:pt x="1335314" y="3396342"/>
                  </a:lnTo>
                  <a:lnTo>
                    <a:pt x="1233714" y="3454400"/>
                  </a:lnTo>
                  <a:lnTo>
                    <a:pt x="1190171" y="3381828"/>
                  </a:lnTo>
                  <a:lnTo>
                    <a:pt x="1045028" y="3468914"/>
                  </a:lnTo>
                  <a:lnTo>
                    <a:pt x="1001485" y="3483428"/>
                  </a:lnTo>
                  <a:lnTo>
                    <a:pt x="870857" y="3541485"/>
                  </a:lnTo>
                  <a:lnTo>
                    <a:pt x="812800" y="3497942"/>
                  </a:lnTo>
                  <a:lnTo>
                    <a:pt x="667657" y="3585028"/>
                  </a:lnTo>
                  <a:lnTo>
                    <a:pt x="609600" y="3526971"/>
                  </a:lnTo>
                  <a:lnTo>
                    <a:pt x="508000" y="3657600"/>
                  </a:lnTo>
                  <a:lnTo>
                    <a:pt x="464457" y="3614057"/>
                  </a:lnTo>
                  <a:lnTo>
                    <a:pt x="391885" y="3628571"/>
                  </a:lnTo>
                  <a:lnTo>
                    <a:pt x="290285" y="3657600"/>
                  </a:lnTo>
                  <a:lnTo>
                    <a:pt x="217714" y="3701142"/>
                  </a:lnTo>
                  <a:lnTo>
                    <a:pt x="130628" y="3686628"/>
                  </a:lnTo>
                  <a:lnTo>
                    <a:pt x="101600" y="3730171"/>
                  </a:lnTo>
                  <a:lnTo>
                    <a:pt x="0" y="3730171"/>
                  </a:lnTo>
                  <a:close/>
                </a:path>
              </a:pathLst>
            </a:custGeom>
            <a:solidFill>
              <a:schemeClr val="tx1">
                <a:alpha val="28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49" name="Freeform: Shape 32">
              <a:extLst>
                <a:ext uri="{FF2B5EF4-FFF2-40B4-BE49-F238E27FC236}">
                  <a16:creationId xmlns:a16="http://schemas.microsoft.com/office/drawing/2014/main" xmlns="" id="{8B3DA13E-6D51-4DD1-A019-DEA6BB731C76}"/>
                </a:ext>
              </a:extLst>
            </p:cNvPr>
            <p:cNvSpPr/>
            <p:nvPr/>
          </p:nvSpPr>
          <p:spPr>
            <a:xfrm>
              <a:off x="1030515" y="1719942"/>
              <a:ext cx="2757714" cy="3730171"/>
            </a:xfrm>
            <a:custGeom>
              <a:avLst/>
              <a:gdLst>
                <a:gd name="connsiteX0" fmla="*/ 0 w 2757714"/>
                <a:gd name="connsiteY0" fmla="*/ 3730171 h 3730171"/>
                <a:gd name="connsiteX1" fmla="*/ 29028 w 2757714"/>
                <a:gd name="connsiteY1" fmla="*/ 0 h 3730171"/>
                <a:gd name="connsiteX2" fmla="*/ 2757714 w 2757714"/>
                <a:gd name="connsiteY2" fmla="*/ 58057 h 3730171"/>
                <a:gd name="connsiteX3" fmla="*/ 2757714 w 2757714"/>
                <a:gd name="connsiteY3" fmla="*/ 3236685 h 3730171"/>
                <a:gd name="connsiteX4" fmla="*/ 2714171 w 2757714"/>
                <a:gd name="connsiteY4" fmla="*/ 3236685 h 3730171"/>
                <a:gd name="connsiteX5" fmla="*/ 2569028 w 2757714"/>
                <a:gd name="connsiteY5" fmla="*/ 3236685 h 3730171"/>
                <a:gd name="connsiteX6" fmla="*/ 2569028 w 2757714"/>
                <a:gd name="connsiteY6" fmla="*/ 3236685 h 3730171"/>
                <a:gd name="connsiteX7" fmla="*/ 2380343 w 2757714"/>
                <a:gd name="connsiteY7" fmla="*/ 3236685 h 3730171"/>
                <a:gd name="connsiteX8" fmla="*/ 2307771 w 2757714"/>
                <a:gd name="connsiteY8" fmla="*/ 3294742 h 3730171"/>
                <a:gd name="connsiteX9" fmla="*/ 2206171 w 2757714"/>
                <a:gd name="connsiteY9" fmla="*/ 3309257 h 3730171"/>
                <a:gd name="connsiteX10" fmla="*/ 2148114 w 2757714"/>
                <a:gd name="connsiteY10" fmla="*/ 3265714 h 3730171"/>
                <a:gd name="connsiteX11" fmla="*/ 2017485 w 2757714"/>
                <a:gd name="connsiteY11" fmla="*/ 3309257 h 3730171"/>
                <a:gd name="connsiteX12" fmla="*/ 1959428 w 2757714"/>
                <a:gd name="connsiteY12" fmla="*/ 3294742 h 3730171"/>
                <a:gd name="connsiteX13" fmla="*/ 1886857 w 2757714"/>
                <a:gd name="connsiteY13" fmla="*/ 3367314 h 3730171"/>
                <a:gd name="connsiteX14" fmla="*/ 1770743 w 2757714"/>
                <a:gd name="connsiteY14" fmla="*/ 3367314 h 3730171"/>
                <a:gd name="connsiteX15" fmla="*/ 1727200 w 2757714"/>
                <a:gd name="connsiteY15" fmla="*/ 3323771 h 3730171"/>
                <a:gd name="connsiteX16" fmla="*/ 1567543 w 2757714"/>
                <a:gd name="connsiteY16" fmla="*/ 3396342 h 3730171"/>
                <a:gd name="connsiteX17" fmla="*/ 1567543 w 2757714"/>
                <a:gd name="connsiteY17" fmla="*/ 3396342 h 3730171"/>
                <a:gd name="connsiteX18" fmla="*/ 1335314 w 2757714"/>
                <a:gd name="connsiteY18" fmla="*/ 3396342 h 3730171"/>
                <a:gd name="connsiteX19" fmla="*/ 1233714 w 2757714"/>
                <a:gd name="connsiteY19" fmla="*/ 3454400 h 3730171"/>
                <a:gd name="connsiteX20" fmla="*/ 1190171 w 2757714"/>
                <a:gd name="connsiteY20" fmla="*/ 3381828 h 3730171"/>
                <a:gd name="connsiteX21" fmla="*/ 1045028 w 2757714"/>
                <a:gd name="connsiteY21" fmla="*/ 3468914 h 3730171"/>
                <a:gd name="connsiteX22" fmla="*/ 1001485 w 2757714"/>
                <a:gd name="connsiteY22" fmla="*/ 3483428 h 3730171"/>
                <a:gd name="connsiteX23" fmla="*/ 870857 w 2757714"/>
                <a:gd name="connsiteY23" fmla="*/ 3541485 h 3730171"/>
                <a:gd name="connsiteX24" fmla="*/ 812800 w 2757714"/>
                <a:gd name="connsiteY24" fmla="*/ 3497942 h 3730171"/>
                <a:gd name="connsiteX25" fmla="*/ 667657 w 2757714"/>
                <a:gd name="connsiteY25" fmla="*/ 3585028 h 3730171"/>
                <a:gd name="connsiteX26" fmla="*/ 609600 w 2757714"/>
                <a:gd name="connsiteY26" fmla="*/ 3526971 h 3730171"/>
                <a:gd name="connsiteX27" fmla="*/ 508000 w 2757714"/>
                <a:gd name="connsiteY27" fmla="*/ 3657600 h 3730171"/>
                <a:gd name="connsiteX28" fmla="*/ 464457 w 2757714"/>
                <a:gd name="connsiteY28" fmla="*/ 3614057 h 3730171"/>
                <a:gd name="connsiteX29" fmla="*/ 391885 w 2757714"/>
                <a:gd name="connsiteY29" fmla="*/ 3628571 h 3730171"/>
                <a:gd name="connsiteX30" fmla="*/ 290285 w 2757714"/>
                <a:gd name="connsiteY30" fmla="*/ 3657600 h 3730171"/>
                <a:gd name="connsiteX31" fmla="*/ 217714 w 2757714"/>
                <a:gd name="connsiteY31" fmla="*/ 3701142 h 3730171"/>
                <a:gd name="connsiteX32" fmla="*/ 130628 w 2757714"/>
                <a:gd name="connsiteY32" fmla="*/ 3686628 h 3730171"/>
                <a:gd name="connsiteX33" fmla="*/ 101600 w 2757714"/>
                <a:gd name="connsiteY33" fmla="*/ 3730171 h 3730171"/>
                <a:gd name="connsiteX34" fmla="*/ 0 w 2757714"/>
                <a:gd name="connsiteY34" fmla="*/ 3730171 h 373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57714" h="3730171">
                  <a:moveTo>
                    <a:pt x="0" y="3730171"/>
                  </a:moveTo>
                  <a:lnTo>
                    <a:pt x="29028" y="0"/>
                  </a:lnTo>
                  <a:lnTo>
                    <a:pt x="2757714" y="58057"/>
                  </a:lnTo>
                  <a:lnTo>
                    <a:pt x="2757714" y="3236685"/>
                  </a:lnTo>
                  <a:lnTo>
                    <a:pt x="2714171" y="3236685"/>
                  </a:lnTo>
                  <a:lnTo>
                    <a:pt x="2569028" y="3236685"/>
                  </a:lnTo>
                  <a:lnTo>
                    <a:pt x="2569028" y="3236685"/>
                  </a:lnTo>
                  <a:lnTo>
                    <a:pt x="2380343" y="3236685"/>
                  </a:lnTo>
                  <a:lnTo>
                    <a:pt x="2307771" y="3294742"/>
                  </a:lnTo>
                  <a:lnTo>
                    <a:pt x="2206171" y="3309257"/>
                  </a:lnTo>
                  <a:lnTo>
                    <a:pt x="2148114" y="3265714"/>
                  </a:lnTo>
                  <a:lnTo>
                    <a:pt x="2017485" y="3309257"/>
                  </a:lnTo>
                  <a:lnTo>
                    <a:pt x="1959428" y="3294742"/>
                  </a:lnTo>
                  <a:lnTo>
                    <a:pt x="1886857" y="3367314"/>
                  </a:lnTo>
                  <a:lnTo>
                    <a:pt x="1770743" y="3367314"/>
                  </a:lnTo>
                  <a:lnTo>
                    <a:pt x="1727200" y="3323771"/>
                  </a:lnTo>
                  <a:lnTo>
                    <a:pt x="1567543" y="3396342"/>
                  </a:lnTo>
                  <a:lnTo>
                    <a:pt x="1567543" y="3396342"/>
                  </a:lnTo>
                  <a:lnTo>
                    <a:pt x="1335314" y="3396342"/>
                  </a:lnTo>
                  <a:lnTo>
                    <a:pt x="1233714" y="3454400"/>
                  </a:lnTo>
                  <a:lnTo>
                    <a:pt x="1190171" y="3381828"/>
                  </a:lnTo>
                  <a:lnTo>
                    <a:pt x="1045028" y="3468914"/>
                  </a:lnTo>
                  <a:lnTo>
                    <a:pt x="1001485" y="3483428"/>
                  </a:lnTo>
                  <a:lnTo>
                    <a:pt x="870857" y="3541485"/>
                  </a:lnTo>
                  <a:lnTo>
                    <a:pt x="812800" y="3497942"/>
                  </a:lnTo>
                  <a:lnTo>
                    <a:pt x="667657" y="3585028"/>
                  </a:lnTo>
                  <a:lnTo>
                    <a:pt x="609600" y="3526971"/>
                  </a:lnTo>
                  <a:lnTo>
                    <a:pt x="508000" y="3657600"/>
                  </a:lnTo>
                  <a:lnTo>
                    <a:pt x="464457" y="3614057"/>
                  </a:lnTo>
                  <a:lnTo>
                    <a:pt x="391885" y="3628571"/>
                  </a:lnTo>
                  <a:lnTo>
                    <a:pt x="290285" y="3657600"/>
                  </a:lnTo>
                  <a:lnTo>
                    <a:pt x="217714" y="3701142"/>
                  </a:lnTo>
                  <a:lnTo>
                    <a:pt x="130628" y="3686628"/>
                  </a:lnTo>
                  <a:lnTo>
                    <a:pt x="101600" y="3730171"/>
                  </a:lnTo>
                  <a:lnTo>
                    <a:pt x="0" y="373017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50" name="Freeform: Shape 33">
              <a:extLst>
                <a:ext uri="{FF2B5EF4-FFF2-40B4-BE49-F238E27FC236}">
                  <a16:creationId xmlns:a16="http://schemas.microsoft.com/office/drawing/2014/main" xmlns="" id="{97E4A860-3BB3-4261-B097-48960F4A977A}"/>
                </a:ext>
              </a:extLst>
            </p:cNvPr>
            <p:cNvSpPr/>
            <p:nvPr/>
          </p:nvSpPr>
          <p:spPr>
            <a:xfrm>
              <a:off x="1030515" y="1563914"/>
              <a:ext cx="2757714" cy="3730171"/>
            </a:xfrm>
            <a:custGeom>
              <a:avLst/>
              <a:gdLst>
                <a:gd name="connsiteX0" fmla="*/ 0 w 2757714"/>
                <a:gd name="connsiteY0" fmla="*/ 3730171 h 3730171"/>
                <a:gd name="connsiteX1" fmla="*/ 29028 w 2757714"/>
                <a:gd name="connsiteY1" fmla="*/ 0 h 3730171"/>
                <a:gd name="connsiteX2" fmla="*/ 2757714 w 2757714"/>
                <a:gd name="connsiteY2" fmla="*/ 58057 h 3730171"/>
                <a:gd name="connsiteX3" fmla="*/ 2757714 w 2757714"/>
                <a:gd name="connsiteY3" fmla="*/ 3236685 h 3730171"/>
                <a:gd name="connsiteX4" fmla="*/ 2714171 w 2757714"/>
                <a:gd name="connsiteY4" fmla="*/ 3236685 h 3730171"/>
                <a:gd name="connsiteX5" fmla="*/ 2569028 w 2757714"/>
                <a:gd name="connsiteY5" fmla="*/ 3236685 h 3730171"/>
                <a:gd name="connsiteX6" fmla="*/ 2569028 w 2757714"/>
                <a:gd name="connsiteY6" fmla="*/ 3236685 h 3730171"/>
                <a:gd name="connsiteX7" fmla="*/ 2380343 w 2757714"/>
                <a:gd name="connsiteY7" fmla="*/ 3236685 h 3730171"/>
                <a:gd name="connsiteX8" fmla="*/ 2307771 w 2757714"/>
                <a:gd name="connsiteY8" fmla="*/ 3294742 h 3730171"/>
                <a:gd name="connsiteX9" fmla="*/ 2206171 w 2757714"/>
                <a:gd name="connsiteY9" fmla="*/ 3309257 h 3730171"/>
                <a:gd name="connsiteX10" fmla="*/ 2148114 w 2757714"/>
                <a:gd name="connsiteY10" fmla="*/ 3265714 h 3730171"/>
                <a:gd name="connsiteX11" fmla="*/ 2017485 w 2757714"/>
                <a:gd name="connsiteY11" fmla="*/ 3309257 h 3730171"/>
                <a:gd name="connsiteX12" fmla="*/ 1959428 w 2757714"/>
                <a:gd name="connsiteY12" fmla="*/ 3294742 h 3730171"/>
                <a:gd name="connsiteX13" fmla="*/ 1886857 w 2757714"/>
                <a:gd name="connsiteY13" fmla="*/ 3367314 h 3730171"/>
                <a:gd name="connsiteX14" fmla="*/ 1770743 w 2757714"/>
                <a:gd name="connsiteY14" fmla="*/ 3367314 h 3730171"/>
                <a:gd name="connsiteX15" fmla="*/ 1727200 w 2757714"/>
                <a:gd name="connsiteY15" fmla="*/ 3323771 h 3730171"/>
                <a:gd name="connsiteX16" fmla="*/ 1567543 w 2757714"/>
                <a:gd name="connsiteY16" fmla="*/ 3396342 h 3730171"/>
                <a:gd name="connsiteX17" fmla="*/ 1567543 w 2757714"/>
                <a:gd name="connsiteY17" fmla="*/ 3396342 h 3730171"/>
                <a:gd name="connsiteX18" fmla="*/ 1335314 w 2757714"/>
                <a:gd name="connsiteY18" fmla="*/ 3396342 h 3730171"/>
                <a:gd name="connsiteX19" fmla="*/ 1233714 w 2757714"/>
                <a:gd name="connsiteY19" fmla="*/ 3454400 h 3730171"/>
                <a:gd name="connsiteX20" fmla="*/ 1190171 w 2757714"/>
                <a:gd name="connsiteY20" fmla="*/ 3381828 h 3730171"/>
                <a:gd name="connsiteX21" fmla="*/ 1045028 w 2757714"/>
                <a:gd name="connsiteY21" fmla="*/ 3468914 h 3730171"/>
                <a:gd name="connsiteX22" fmla="*/ 1001485 w 2757714"/>
                <a:gd name="connsiteY22" fmla="*/ 3483428 h 3730171"/>
                <a:gd name="connsiteX23" fmla="*/ 870857 w 2757714"/>
                <a:gd name="connsiteY23" fmla="*/ 3541485 h 3730171"/>
                <a:gd name="connsiteX24" fmla="*/ 812800 w 2757714"/>
                <a:gd name="connsiteY24" fmla="*/ 3497942 h 3730171"/>
                <a:gd name="connsiteX25" fmla="*/ 667657 w 2757714"/>
                <a:gd name="connsiteY25" fmla="*/ 3585028 h 3730171"/>
                <a:gd name="connsiteX26" fmla="*/ 609600 w 2757714"/>
                <a:gd name="connsiteY26" fmla="*/ 3526971 h 3730171"/>
                <a:gd name="connsiteX27" fmla="*/ 508000 w 2757714"/>
                <a:gd name="connsiteY27" fmla="*/ 3657600 h 3730171"/>
                <a:gd name="connsiteX28" fmla="*/ 464457 w 2757714"/>
                <a:gd name="connsiteY28" fmla="*/ 3614057 h 3730171"/>
                <a:gd name="connsiteX29" fmla="*/ 391885 w 2757714"/>
                <a:gd name="connsiteY29" fmla="*/ 3628571 h 3730171"/>
                <a:gd name="connsiteX30" fmla="*/ 290285 w 2757714"/>
                <a:gd name="connsiteY30" fmla="*/ 3657600 h 3730171"/>
                <a:gd name="connsiteX31" fmla="*/ 217714 w 2757714"/>
                <a:gd name="connsiteY31" fmla="*/ 3701142 h 3730171"/>
                <a:gd name="connsiteX32" fmla="*/ 130628 w 2757714"/>
                <a:gd name="connsiteY32" fmla="*/ 3686628 h 3730171"/>
                <a:gd name="connsiteX33" fmla="*/ 101600 w 2757714"/>
                <a:gd name="connsiteY33" fmla="*/ 3730171 h 3730171"/>
                <a:gd name="connsiteX34" fmla="*/ 0 w 2757714"/>
                <a:gd name="connsiteY34" fmla="*/ 3730171 h 373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57714" h="3730171">
                  <a:moveTo>
                    <a:pt x="0" y="3730171"/>
                  </a:moveTo>
                  <a:lnTo>
                    <a:pt x="29028" y="0"/>
                  </a:lnTo>
                  <a:lnTo>
                    <a:pt x="2757714" y="58057"/>
                  </a:lnTo>
                  <a:lnTo>
                    <a:pt x="2757714" y="3236685"/>
                  </a:lnTo>
                  <a:lnTo>
                    <a:pt x="2714171" y="3236685"/>
                  </a:lnTo>
                  <a:lnTo>
                    <a:pt x="2569028" y="3236685"/>
                  </a:lnTo>
                  <a:lnTo>
                    <a:pt x="2569028" y="3236685"/>
                  </a:lnTo>
                  <a:lnTo>
                    <a:pt x="2380343" y="3236685"/>
                  </a:lnTo>
                  <a:lnTo>
                    <a:pt x="2307771" y="3294742"/>
                  </a:lnTo>
                  <a:lnTo>
                    <a:pt x="2206171" y="3309257"/>
                  </a:lnTo>
                  <a:lnTo>
                    <a:pt x="2148114" y="3265714"/>
                  </a:lnTo>
                  <a:lnTo>
                    <a:pt x="2017485" y="3309257"/>
                  </a:lnTo>
                  <a:lnTo>
                    <a:pt x="1959428" y="3294742"/>
                  </a:lnTo>
                  <a:lnTo>
                    <a:pt x="1886857" y="3367314"/>
                  </a:lnTo>
                  <a:lnTo>
                    <a:pt x="1770743" y="3367314"/>
                  </a:lnTo>
                  <a:lnTo>
                    <a:pt x="1727200" y="3323771"/>
                  </a:lnTo>
                  <a:lnTo>
                    <a:pt x="1567543" y="3396342"/>
                  </a:lnTo>
                  <a:lnTo>
                    <a:pt x="1567543" y="3396342"/>
                  </a:lnTo>
                  <a:lnTo>
                    <a:pt x="1335314" y="3396342"/>
                  </a:lnTo>
                  <a:lnTo>
                    <a:pt x="1233714" y="3454400"/>
                  </a:lnTo>
                  <a:lnTo>
                    <a:pt x="1190171" y="3381828"/>
                  </a:lnTo>
                  <a:lnTo>
                    <a:pt x="1045028" y="3468914"/>
                  </a:lnTo>
                  <a:lnTo>
                    <a:pt x="1001485" y="3483428"/>
                  </a:lnTo>
                  <a:lnTo>
                    <a:pt x="870857" y="3541485"/>
                  </a:lnTo>
                  <a:lnTo>
                    <a:pt x="812800" y="3497942"/>
                  </a:lnTo>
                  <a:lnTo>
                    <a:pt x="667657" y="3585028"/>
                  </a:lnTo>
                  <a:lnTo>
                    <a:pt x="609600" y="3526971"/>
                  </a:lnTo>
                  <a:lnTo>
                    <a:pt x="508000" y="3657600"/>
                  </a:lnTo>
                  <a:lnTo>
                    <a:pt x="464457" y="3614057"/>
                  </a:lnTo>
                  <a:lnTo>
                    <a:pt x="391885" y="3628571"/>
                  </a:lnTo>
                  <a:lnTo>
                    <a:pt x="290285" y="3657600"/>
                  </a:lnTo>
                  <a:lnTo>
                    <a:pt x="217714" y="3701142"/>
                  </a:lnTo>
                  <a:lnTo>
                    <a:pt x="130628" y="3686628"/>
                  </a:lnTo>
                  <a:lnTo>
                    <a:pt x="101600" y="3730171"/>
                  </a:lnTo>
                  <a:lnTo>
                    <a:pt x="0" y="3730171"/>
                  </a:lnTo>
                  <a:close/>
                </a:path>
              </a:pathLst>
            </a:custGeom>
            <a:blipFill>
              <a:blip r:embed="rId3">
                <a:extLst>
                  <a:ext uri="{BEBA8EAE-BF5A-486C-A8C5-ECC9F3942E4B}">
                    <a14:imgProps xmlns:a14="http://schemas.microsoft.com/office/drawing/2010/main">
                      <a14:imgLayer r:embed="rId4">
                        <a14:imgEffect>
                          <a14:artisticBlur/>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grpSp>
          <p:nvGrpSpPr>
            <p:cNvPr id="53" name="Group 52">
              <a:extLst>
                <a:ext uri="{FF2B5EF4-FFF2-40B4-BE49-F238E27FC236}">
                  <a16:creationId xmlns:a16="http://schemas.microsoft.com/office/drawing/2014/main" xmlns="" id="{E09A9205-7533-4385-A559-0976D17ECCAF}"/>
                </a:ext>
              </a:extLst>
            </p:cNvPr>
            <p:cNvGrpSpPr/>
            <p:nvPr/>
          </p:nvGrpSpPr>
          <p:grpSpPr>
            <a:xfrm>
              <a:off x="1548797" y="1181477"/>
              <a:ext cx="1935802" cy="1599434"/>
              <a:chOff x="1548797" y="1181477"/>
              <a:chExt cx="1935802" cy="1599434"/>
            </a:xfrm>
          </p:grpSpPr>
          <p:sp>
            <p:nvSpPr>
              <p:cNvPr id="55" name="Rectangle: Rounded Corners 38">
                <a:extLst>
                  <a:ext uri="{FF2B5EF4-FFF2-40B4-BE49-F238E27FC236}">
                    <a16:creationId xmlns:a16="http://schemas.microsoft.com/office/drawing/2014/main" xmlns="" id="{01A61CE1-A906-45E3-9E1D-FB56D665F40A}"/>
                  </a:ext>
                </a:extLst>
              </p:cNvPr>
              <p:cNvSpPr/>
              <p:nvPr/>
            </p:nvSpPr>
            <p:spPr>
              <a:xfrm rot="20402536">
                <a:off x="1829971" y="1373025"/>
                <a:ext cx="1654628" cy="1407886"/>
              </a:xfrm>
              <a:prstGeom prst="roundRect">
                <a:avLst>
                  <a:gd name="adj" fmla="val 11512"/>
                </a:avLst>
              </a:prstGeom>
              <a:solidFill>
                <a:schemeClr val="tx1">
                  <a:alpha val="56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56" name="Rectangle: Rounded Corners 39">
                <a:extLst>
                  <a:ext uri="{FF2B5EF4-FFF2-40B4-BE49-F238E27FC236}">
                    <a16:creationId xmlns:a16="http://schemas.microsoft.com/office/drawing/2014/main" xmlns="" id="{9AAD1A90-5BC8-4DE6-93D0-7930443A49D8}"/>
                  </a:ext>
                </a:extLst>
              </p:cNvPr>
              <p:cNvSpPr/>
              <p:nvPr/>
            </p:nvSpPr>
            <p:spPr>
              <a:xfrm rot="20602948">
                <a:off x="1548797" y="1181477"/>
                <a:ext cx="1654628" cy="1407886"/>
              </a:xfrm>
              <a:prstGeom prst="roundRect">
                <a:avLst>
                  <a:gd name="adj" fmla="val 115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57" name="Rectangle: Rounded Corners 40">
                <a:extLst>
                  <a:ext uri="{FF2B5EF4-FFF2-40B4-BE49-F238E27FC236}">
                    <a16:creationId xmlns:a16="http://schemas.microsoft.com/office/drawing/2014/main" xmlns="" id="{9FA76F08-8B63-421F-BB97-4A1A62042F4E}"/>
                  </a:ext>
                </a:extLst>
              </p:cNvPr>
              <p:cNvSpPr/>
              <p:nvPr/>
            </p:nvSpPr>
            <p:spPr>
              <a:xfrm rot="20602948">
                <a:off x="1708695" y="1300905"/>
                <a:ext cx="1363762" cy="1160395"/>
              </a:xfrm>
              <a:prstGeom prst="roundRect">
                <a:avLst>
                  <a:gd name="adj" fmla="val 115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58" name="TextBox 57">
                <a:extLst>
                  <a:ext uri="{FF2B5EF4-FFF2-40B4-BE49-F238E27FC236}">
                    <a16:creationId xmlns:a16="http://schemas.microsoft.com/office/drawing/2014/main" xmlns="" id="{3F85F098-B7EF-46D0-8E59-633DE65EC877}"/>
                  </a:ext>
                </a:extLst>
              </p:cNvPr>
              <p:cNvSpPr txBox="1"/>
              <p:nvPr/>
            </p:nvSpPr>
            <p:spPr>
              <a:xfrm>
                <a:off x="1805173" y="1641538"/>
                <a:ext cx="1270002" cy="932639"/>
              </a:xfrm>
              <a:prstGeom prst="rect">
                <a:avLst/>
              </a:prstGeom>
              <a:noFill/>
            </p:spPr>
            <p:txBody>
              <a:bodyPr wrap="square" rtlCol="0">
                <a:spAutoFit/>
              </a:bodyPr>
              <a:lstStyle/>
              <a:p>
                <a:pPr algn="ctr"/>
                <a:r>
                  <a:rPr lang="en-US" sz="2800" b="1" dirty="0" smtClean="0">
                    <a:solidFill>
                      <a:schemeClr val="bg1"/>
                    </a:solidFill>
                    <a:latin typeface="Hand Of Sean" panose="02000500000000000000" pitchFamily="2" charset="-128"/>
                    <a:ea typeface="Hand Of Sean" panose="02000500000000000000" pitchFamily="2" charset="-128"/>
                  </a:rPr>
                  <a:t>1</a:t>
                </a:r>
                <a:endParaRPr lang="en-US" sz="2800" b="1" dirty="0">
                  <a:solidFill>
                    <a:schemeClr val="bg1"/>
                  </a:solidFill>
                  <a:latin typeface="Hand Of Sean" panose="02000500000000000000" pitchFamily="2" charset="-128"/>
                  <a:ea typeface="Hand Of Sean" panose="02000500000000000000" pitchFamily="2" charset="-128"/>
                </a:endParaRPr>
              </a:p>
            </p:txBody>
          </p:sp>
        </p:grpSp>
        <p:cxnSp>
          <p:nvCxnSpPr>
            <p:cNvPr id="54" name="Straight Connector 53">
              <a:extLst>
                <a:ext uri="{FF2B5EF4-FFF2-40B4-BE49-F238E27FC236}">
                  <a16:creationId xmlns:a16="http://schemas.microsoft.com/office/drawing/2014/main" xmlns="" id="{0BC7C4FD-B0CF-4433-BB10-B3613BC8EDB1}"/>
                </a:ext>
              </a:extLst>
            </p:cNvPr>
            <p:cNvCxnSpPr/>
            <p:nvPr/>
          </p:nvCxnSpPr>
          <p:spPr>
            <a:xfrm rot="20602948" flipV="1">
              <a:off x="1815990" y="1669512"/>
              <a:ext cx="644577" cy="215210"/>
            </a:xfrm>
            <a:prstGeom prst="line">
              <a:avLst/>
            </a:prstGeom>
            <a:ln w="25400">
              <a:gradFill>
                <a:gsLst>
                  <a:gs pos="10000">
                    <a:schemeClr val="tx1"/>
                  </a:gs>
                  <a:gs pos="54000">
                    <a:schemeClr val="bg1"/>
                  </a:gs>
                  <a:gs pos="90000">
                    <a:schemeClr val="tx1"/>
                  </a:gs>
                </a:gsLst>
                <a:lin ang="5400000" scaled="1"/>
              </a:gra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xmlns="" id="{A7DD1FDB-3EA8-4143-925C-A5F2299C74AF}"/>
              </a:ext>
            </a:extLst>
          </p:cNvPr>
          <p:cNvGrpSpPr/>
          <p:nvPr/>
        </p:nvGrpSpPr>
        <p:grpSpPr>
          <a:xfrm>
            <a:off x="1771393" y="1441787"/>
            <a:ext cx="1601938" cy="2396744"/>
            <a:chOff x="4807274" y="1195131"/>
            <a:chExt cx="2905320" cy="4171226"/>
          </a:xfrm>
        </p:grpSpPr>
        <p:sp>
          <p:nvSpPr>
            <p:cNvPr id="60" name="Freeform: Shape 19">
              <a:extLst>
                <a:ext uri="{FF2B5EF4-FFF2-40B4-BE49-F238E27FC236}">
                  <a16:creationId xmlns:a16="http://schemas.microsoft.com/office/drawing/2014/main" xmlns="" id="{2C782DC2-F40C-40D2-BC90-86DE8197EC33}"/>
                </a:ext>
              </a:extLst>
            </p:cNvPr>
            <p:cNvSpPr/>
            <p:nvPr/>
          </p:nvSpPr>
          <p:spPr>
            <a:xfrm rot="21322306">
              <a:off x="4940365" y="1955500"/>
              <a:ext cx="2772229" cy="3410857"/>
            </a:xfrm>
            <a:custGeom>
              <a:avLst/>
              <a:gdLst>
                <a:gd name="connsiteX0" fmla="*/ 0 w 2772229"/>
                <a:gd name="connsiteY0" fmla="*/ 3367314 h 3410857"/>
                <a:gd name="connsiteX1" fmla="*/ 14514 w 2772229"/>
                <a:gd name="connsiteY1" fmla="*/ 0 h 3410857"/>
                <a:gd name="connsiteX2" fmla="*/ 2772229 w 2772229"/>
                <a:gd name="connsiteY2" fmla="*/ 58057 h 3410857"/>
                <a:gd name="connsiteX3" fmla="*/ 2772229 w 2772229"/>
                <a:gd name="connsiteY3" fmla="*/ 3381829 h 3410857"/>
                <a:gd name="connsiteX4" fmla="*/ 2641600 w 2772229"/>
                <a:gd name="connsiteY4" fmla="*/ 3323772 h 3410857"/>
                <a:gd name="connsiteX5" fmla="*/ 2569029 w 2772229"/>
                <a:gd name="connsiteY5" fmla="*/ 3323772 h 3410857"/>
                <a:gd name="connsiteX6" fmla="*/ 2496457 w 2772229"/>
                <a:gd name="connsiteY6" fmla="*/ 3367314 h 3410857"/>
                <a:gd name="connsiteX7" fmla="*/ 2409371 w 2772229"/>
                <a:gd name="connsiteY7" fmla="*/ 3338286 h 3410857"/>
                <a:gd name="connsiteX8" fmla="*/ 2293257 w 2772229"/>
                <a:gd name="connsiteY8" fmla="*/ 3352800 h 3410857"/>
                <a:gd name="connsiteX9" fmla="*/ 2249714 w 2772229"/>
                <a:gd name="connsiteY9" fmla="*/ 3396343 h 3410857"/>
                <a:gd name="connsiteX10" fmla="*/ 2148114 w 2772229"/>
                <a:gd name="connsiteY10" fmla="*/ 3338286 h 3410857"/>
                <a:gd name="connsiteX11" fmla="*/ 2133600 w 2772229"/>
                <a:gd name="connsiteY11" fmla="*/ 3410857 h 3410857"/>
                <a:gd name="connsiteX12" fmla="*/ 1944914 w 2772229"/>
                <a:gd name="connsiteY12" fmla="*/ 3396343 h 3410857"/>
                <a:gd name="connsiteX13" fmla="*/ 1857829 w 2772229"/>
                <a:gd name="connsiteY13" fmla="*/ 3338286 h 3410857"/>
                <a:gd name="connsiteX14" fmla="*/ 1785257 w 2772229"/>
                <a:gd name="connsiteY14" fmla="*/ 3367314 h 3410857"/>
                <a:gd name="connsiteX15" fmla="*/ 1625600 w 2772229"/>
                <a:gd name="connsiteY15" fmla="*/ 3367314 h 3410857"/>
                <a:gd name="connsiteX16" fmla="*/ 1538514 w 2772229"/>
                <a:gd name="connsiteY16" fmla="*/ 3381829 h 3410857"/>
                <a:gd name="connsiteX17" fmla="*/ 1451429 w 2772229"/>
                <a:gd name="connsiteY17" fmla="*/ 3309257 h 3410857"/>
                <a:gd name="connsiteX18" fmla="*/ 1277257 w 2772229"/>
                <a:gd name="connsiteY18" fmla="*/ 3381829 h 3410857"/>
                <a:gd name="connsiteX19" fmla="*/ 1190171 w 2772229"/>
                <a:gd name="connsiteY19" fmla="*/ 3294743 h 3410857"/>
                <a:gd name="connsiteX20" fmla="*/ 1001486 w 2772229"/>
                <a:gd name="connsiteY20" fmla="*/ 3352800 h 3410857"/>
                <a:gd name="connsiteX21" fmla="*/ 914400 w 2772229"/>
                <a:gd name="connsiteY21" fmla="*/ 3294743 h 3410857"/>
                <a:gd name="connsiteX22" fmla="*/ 798286 w 2772229"/>
                <a:gd name="connsiteY22" fmla="*/ 3367314 h 3410857"/>
                <a:gd name="connsiteX23" fmla="*/ 638629 w 2772229"/>
                <a:gd name="connsiteY23" fmla="*/ 3367314 h 3410857"/>
                <a:gd name="connsiteX24" fmla="*/ 508000 w 2772229"/>
                <a:gd name="connsiteY24" fmla="*/ 3338286 h 3410857"/>
                <a:gd name="connsiteX25" fmla="*/ 391886 w 2772229"/>
                <a:gd name="connsiteY25" fmla="*/ 3396343 h 3410857"/>
                <a:gd name="connsiteX26" fmla="*/ 217714 w 2772229"/>
                <a:gd name="connsiteY26" fmla="*/ 3352800 h 3410857"/>
                <a:gd name="connsiteX27" fmla="*/ 116114 w 2772229"/>
                <a:gd name="connsiteY27" fmla="*/ 3381829 h 3410857"/>
                <a:gd name="connsiteX28" fmla="*/ 0 w 2772229"/>
                <a:gd name="connsiteY28" fmla="*/ 3367314 h 341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2229" h="3410857">
                  <a:moveTo>
                    <a:pt x="0" y="3367314"/>
                  </a:moveTo>
                  <a:lnTo>
                    <a:pt x="14514" y="0"/>
                  </a:lnTo>
                  <a:lnTo>
                    <a:pt x="2772229" y="58057"/>
                  </a:lnTo>
                  <a:lnTo>
                    <a:pt x="2772229" y="3381829"/>
                  </a:lnTo>
                  <a:lnTo>
                    <a:pt x="2641600" y="3323772"/>
                  </a:lnTo>
                  <a:lnTo>
                    <a:pt x="2569029" y="3323772"/>
                  </a:lnTo>
                  <a:lnTo>
                    <a:pt x="2496457" y="3367314"/>
                  </a:lnTo>
                  <a:lnTo>
                    <a:pt x="2409371" y="3338286"/>
                  </a:lnTo>
                  <a:lnTo>
                    <a:pt x="2293257" y="3352800"/>
                  </a:lnTo>
                  <a:lnTo>
                    <a:pt x="2249714" y="3396343"/>
                  </a:lnTo>
                  <a:lnTo>
                    <a:pt x="2148114" y="3338286"/>
                  </a:lnTo>
                  <a:lnTo>
                    <a:pt x="2133600" y="3410857"/>
                  </a:lnTo>
                  <a:lnTo>
                    <a:pt x="1944914" y="3396343"/>
                  </a:lnTo>
                  <a:lnTo>
                    <a:pt x="1857829" y="3338286"/>
                  </a:lnTo>
                  <a:lnTo>
                    <a:pt x="1785257" y="3367314"/>
                  </a:lnTo>
                  <a:lnTo>
                    <a:pt x="1625600" y="3367314"/>
                  </a:lnTo>
                  <a:lnTo>
                    <a:pt x="1538514" y="3381829"/>
                  </a:lnTo>
                  <a:lnTo>
                    <a:pt x="1451429" y="3309257"/>
                  </a:lnTo>
                  <a:lnTo>
                    <a:pt x="1277257" y="3381829"/>
                  </a:lnTo>
                  <a:lnTo>
                    <a:pt x="1190171" y="3294743"/>
                  </a:lnTo>
                  <a:lnTo>
                    <a:pt x="1001486" y="3352800"/>
                  </a:lnTo>
                  <a:lnTo>
                    <a:pt x="914400" y="3294743"/>
                  </a:lnTo>
                  <a:lnTo>
                    <a:pt x="798286" y="3367314"/>
                  </a:lnTo>
                  <a:lnTo>
                    <a:pt x="638629" y="3367314"/>
                  </a:lnTo>
                  <a:lnTo>
                    <a:pt x="508000" y="3338286"/>
                  </a:lnTo>
                  <a:lnTo>
                    <a:pt x="391886" y="3396343"/>
                  </a:lnTo>
                  <a:lnTo>
                    <a:pt x="217714" y="3352800"/>
                  </a:lnTo>
                  <a:lnTo>
                    <a:pt x="116114" y="3381829"/>
                  </a:lnTo>
                  <a:lnTo>
                    <a:pt x="0" y="3367314"/>
                  </a:lnTo>
                  <a:close/>
                </a:path>
              </a:pathLst>
            </a:custGeom>
            <a:solidFill>
              <a:schemeClr val="tx1">
                <a:alpha val="28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a:p>
          </p:txBody>
        </p:sp>
        <p:sp>
          <p:nvSpPr>
            <p:cNvPr id="61" name="Freeform: Shape 20">
              <a:extLst>
                <a:ext uri="{FF2B5EF4-FFF2-40B4-BE49-F238E27FC236}">
                  <a16:creationId xmlns:a16="http://schemas.microsoft.com/office/drawing/2014/main" xmlns="" id="{86B1DDBA-AFA9-4C1F-86A6-1656DF35F52B}"/>
                </a:ext>
              </a:extLst>
            </p:cNvPr>
            <p:cNvSpPr/>
            <p:nvPr/>
          </p:nvSpPr>
          <p:spPr>
            <a:xfrm>
              <a:off x="4807274" y="1742470"/>
              <a:ext cx="2772229" cy="3410857"/>
            </a:xfrm>
            <a:custGeom>
              <a:avLst/>
              <a:gdLst>
                <a:gd name="connsiteX0" fmla="*/ 0 w 2772229"/>
                <a:gd name="connsiteY0" fmla="*/ 3367314 h 3410857"/>
                <a:gd name="connsiteX1" fmla="*/ 14514 w 2772229"/>
                <a:gd name="connsiteY1" fmla="*/ 0 h 3410857"/>
                <a:gd name="connsiteX2" fmla="*/ 2772229 w 2772229"/>
                <a:gd name="connsiteY2" fmla="*/ 58057 h 3410857"/>
                <a:gd name="connsiteX3" fmla="*/ 2772229 w 2772229"/>
                <a:gd name="connsiteY3" fmla="*/ 3381829 h 3410857"/>
                <a:gd name="connsiteX4" fmla="*/ 2641600 w 2772229"/>
                <a:gd name="connsiteY4" fmla="*/ 3323772 h 3410857"/>
                <a:gd name="connsiteX5" fmla="*/ 2569029 w 2772229"/>
                <a:gd name="connsiteY5" fmla="*/ 3323772 h 3410857"/>
                <a:gd name="connsiteX6" fmla="*/ 2496457 w 2772229"/>
                <a:gd name="connsiteY6" fmla="*/ 3367314 h 3410857"/>
                <a:gd name="connsiteX7" fmla="*/ 2409371 w 2772229"/>
                <a:gd name="connsiteY7" fmla="*/ 3338286 h 3410857"/>
                <a:gd name="connsiteX8" fmla="*/ 2293257 w 2772229"/>
                <a:gd name="connsiteY8" fmla="*/ 3352800 h 3410857"/>
                <a:gd name="connsiteX9" fmla="*/ 2249714 w 2772229"/>
                <a:gd name="connsiteY9" fmla="*/ 3396343 h 3410857"/>
                <a:gd name="connsiteX10" fmla="*/ 2148114 w 2772229"/>
                <a:gd name="connsiteY10" fmla="*/ 3338286 h 3410857"/>
                <a:gd name="connsiteX11" fmla="*/ 2133600 w 2772229"/>
                <a:gd name="connsiteY11" fmla="*/ 3410857 h 3410857"/>
                <a:gd name="connsiteX12" fmla="*/ 1944914 w 2772229"/>
                <a:gd name="connsiteY12" fmla="*/ 3396343 h 3410857"/>
                <a:gd name="connsiteX13" fmla="*/ 1857829 w 2772229"/>
                <a:gd name="connsiteY13" fmla="*/ 3338286 h 3410857"/>
                <a:gd name="connsiteX14" fmla="*/ 1785257 w 2772229"/>
                <a:gd name="connsiteY14" fmla="*/ 3367314 h 3410857"/>
                <a:gd name="connsiteX15" fmla="*/ 1625600 w 2772229"/>
                <a:gd name="connsiteY15" fmla="*/ 3367314 h 3410857"/>
                <a:gd name="connsiteX16" fmla="*/ 1538514 w 2772229"/>
                <a:gd name="connsiteY16" fmla="*/ 3381829 h 3410857"/>
                <a:gd name="connsiteX17" fmla="*/ 1451429 w 2772229"/>
                <a:gd name="connsiteY17" fmla="*/ 3309257 h 3410857"/>
                <a:gd name="connsiteX18" fmla="*/ 1277257 w 2772229"/>
                <a:gd name="connsiteY18" fmla="*/ 3381829 h 3410857"/>
                <a:gd name="connsiteX19" fmla="*/ 1190171 w 2772229"/>
                <a:gd name="connsiteY19" fmla="*/ 3294743 h 3410857"/>
                <a:gd name="connsiteX20" fmla="*/ 1001486 w 2772229"/>
                <a:gd name="connsiteY20" fmla="*/ 3352800 h 3410857"/>
                <a:gd name="connsiteX21" fmla="*/ 914400 w 2772229"/>
                <a:gd name="connsiteY21" fmla="*/ 3294743 h 3410857"/>
                <a:gd name="connsiteX22" fmla="*/ 798286 w 2772229"/>
                <a:gd name="connsiteY22" fmla="*/ 3367314 h 3410857"/>
                <a:gd name="connsiteX23" fmla="*/ 638629 w 2772229"/>
                <a:gd name="connsiteY23" fmla="*/ 3367314 h 3410857"/>
                <a:gd name="connsiteX24" fmla="*/ 508000 w 2772229"/>
                <a:gd name="connsiteY24" fmla="*/ 3338286 h 3410857"/>
                <a:gd name="connsiteX25" fmla="*/ 391886 w 2772229"/>
                <a:gd name="connsiteY25" fmla="*/ 3396343 h 3410857"/>
                <a:gd name="connsiteX26" fmla="*/ 217714 w 2772229"/>
                <a:gd name="connsiteY26" fmla="*/ 3352800 h 3410857"/>
                <a:gd name="connsiteX27" fmla="*/ 116114 w 2772229"/>
                <a:gd name="connsiteY27" fmla="*/ 3381829 h 3410857"/>
                <a:gd name="connsiteX28" fmla="*/ 0 w 2772229"/>
                <a:gd name="connsiteY28" fmla="*/ 3367314 h 341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2229" h="3410857">
                  <a:moveTo>
                    <a:pt x="0" y="3367314"/>
                  </a:moveTo>
                  <a:lnTo>
                    <a:pt x="14514" y="0"/>
                  </a:lnTo>
                  <a:lnTo>
                    <a:pt x="2772229" y="58057"/>
                  </a:lnTo>
                  <a:lnTo>
                    <a:pt x="2772229" y="3381829"/>
                  </a:lnTo>
                  <a:lnTo>
                    <a:pt x="2641600" y="3323772"/>
                  </a:lnTo>
                  <a:lnTo>
                    <a:pt x="2569029" y="3323772"/>
                  </a:lnTo>
                  <a:lnTo>
                    <a:pt x="2496457" y="3367314"/>
                  </a:lnTo>
                  <a:lnTo>
                    <a:pt x="2409371" y="3338286"/>
                  </a:lnTo>
                  <a:lnTo>
                    <a:pt x="2293257" y="3352800"/>
                  </a:lnTo>
                  <a:lnTo>
                    <a:pt x="2249714" y="3396343"/>
                  </a:lnTo>
                  <a:lnTo>
                    <a:pt x="2148114" y="3338286"/>
                  </a:lnTo>
                  <a:lnTo>
                    <a:pt x="2133600" y="3410857"/>
                  </a:lnTo>
                  <a:lnTo>
                    <a:pt x="1944914" y="3396343"/>
                  </a:lnTo>
                  <a:lnTo>
                    <a:pt x="1857829" y="3338286"/>
                  </a:lnTo>
                  <a:lnTo>
                    <a:pt x="1785257" y="3367314"/>
                  </a:lnTo>
                  <a:lnTo>
                    <a:pt x="1625600" y="3367314"/>
                  </a:lnTo>
                  <a:lnTo>
                    <a:pt x="1538514" y="3381829"/>
                  </a:lnTo>
                  <a:lnTo>
                    <a:pt x="1451429" y="3309257"/>
                  </a:lnTo>
                  <a:lnTo>
                    <a:pt x="1277257" y="3381829"/>
                  </a:lnTo>
                  <a:lnTo>
                    <a:pt x="1190171" y="3294743"/>
                  </a:lnTo>
                  <a:lnTo>
                    <a:pt x="1001486" y="3352800"/>
                  </a:lnTo>
                  <a:lnTo>
                    <a:pt x="914400" y="3294743"/>
                  </a:lnTo>
                  <a:lnTo>
                    <a:pt x="798286" y="3367314"/>
                  </a:lnTo>
                  <a:lnTo>
                    <a:pt x="638629" y="3367314"/>
                  </a:lnTo>
                  <a:lnTo>
                    <a:pt x="508000" y="3338286"/>
                  </a:lnTo>
                  <a:lnTo>
                    <a:pt x="391886" y="3396343"/>
                  </a:lnTo>
                  <a:lnTo>
                    <a:pt x="217714" y="3352800"/>
                  </a:lnTo>
                  <a:lnTo>
                    <a:pt x="116114" y="3381829"/>
                  </a:lnTo>
                  <a:lnTo>
                    <a:pt x="0" y="336731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a:p>
          </p:txBody>
        </p:sp>
        <p:sp>
          <p:nvSpPr>
            <p:cNvPr id="62" name="Freeform: Shape 21">
              <a:extLst>
                <a:ext uri="{FF2B5EF4-FFF2-40B4-BE49-F238E27FC236}">
                  <a16:creationId xmlns:a16="http://schemas.microsoft.com/office/drawing/2014/main" xmlns="" id="{3DD26F74-A2B3-441A-A162-D5FC9E27544B}"/>
                </a:ext>
              </a:extLst>
            </p:cNvPr>
            <p:cNvSpPr/>
            <p:nvPr/>
          </p:nvSpPr>
          <p:spPr>
            <a:xfrm>
              <a:off x="4807275" y="1604585"/>
              <a:ext cx="2772229" cy="3410857"/>
            </a:xfrm>
            <a:custGeom>
              <a:avLst/>
              <a:gdLst>
                <a:gd name="connsiteX0" fmla="*/ 0 w 2772229"/>
                <a:gd name="connsiteY0" fmla="*/ 3367314 h 3410857"/>
                <a:gd name="connsiteX1" fmla="*/ 14514 w 2772229"/>
                <a:gd name="connsiteY1" fmla="*/ 0 h 3410857"/>
                <a:gd name="connsiteX2" fmla="*/ 2772229 w 2772229"/>
                <a:gd name="connsiteY2" fmla="*/ 58057 h 3410857"/>
                <a:gd name="connsiteX3" fmla="*/ 2772229 w 2772229"/>
                <a:gd name="connsiteY3" fmla="*/ 3381829 h 3410857"/>
                <a:gd name="connsiteX4" fmla="*/ 2641600 w 2772229"/>
                <a:gd name="connsiteY4" fmla="*/ 3323772 h 3410857"/>
                <a:gd name="connsiteX5" fmla="*/ 2569029 w 2772229"/>
                <a:gd name="connsiteY5" fmla="*/ 3323772 h 3410857"/>
                <a:gd name="connsiteX6" fmla="*/ 2496457 w 2772229"/>
                <a:gd name="connsiteY6" fmla="*/ 3367314 h 3410857"/>
                <a:gd name="connsiteX7" fmla="*/ 2409371 w 2772229"/>
                <a:gd name="connsiteY7" fmla="*/ 3338286 h 3410857"/>
                <a:gd name="connsiteX8" fmla="*/ 2293257 w 2772229"/>
                <a:gd name="connsiteY8" fmla="*/ 3352800 h 3410857"/>
                <a:gd name="connsiteX9" fmla="*/ 2249714 w 2772229"/>
                <a:gd name="connsiteY9" fmla="*/ 3396343 h 3410857"/>
                <a:gd name="connsiteX10" fmla="*/ 2148114 w 2772229"/>
                <a:gd name="connsiteY10" fmla="*/ 3338286 h 3410857"/>
                <a:gd name="connsiteX11" fmla="*/ 2133600 w 2772229"/>
                <a:gd name="connsiteY11" fmla="*/ 3410857 h 3410857"/>
                <a:gd name="connsiteX12" fmla="*/ 1944914 w 2772229"/>
                <a:gd name="connsiteY12" fmla="*/ 3396343 h 3410857"/>
                <a:gd name="connsiteX13" fmla="*/ 1857829 w 2772229"/>
                <a:gd name="connsiteY13" fmla="*/ 3338286 h 3410857"/>
                <a:gd name="connsiteX14" fmla="*/ 1785257 w 2772229"/>
                <a:gd name="connsiteY14" fmla="*/ 3367314 h 3410857"/>
                <a:gd name="connsiteX15" fmla="*/ 1625600 w 2772229"/>
                <a:gd name="connsiteY15" fmla="*/ 3367314 h 3410857"/>
                <a:gd name="connsiteX16" fmla="*/ 1538514 w 2772229"/>
                <a:gd name="connsiteY16" fmla="*/ 3381829 h 3410857"/>
                <a:gd name="connsiteX17" fmla="*/ 1451429 w 2772229"/>
                <a:gd name="connsiteY17" fmla="*/ 3309257 h 3410857"/>
                <a:gd name="connsiteX18" fmla="*/ 1277257 w 2772229"/>
                <a:gd name="connsiteY18" fmla="*/ 3381829 h 3410857"/>
                <a:gd name="connsiteX19" fmla="*/ 1190171 w 2772229"/>
                <a:gd name="connsiteY19" fmla="*/ 3294743 h 3410857"/>
                <a:gd name="connsiteX20" fmla="*/ 1001486 w 2772229"/>
                <a:gd name="connsiteY20" fmla="*/ 3352800 h 3410857"/>
                <a:gd name="connsiteX21" fmla="*/ 914400 w 2772229"/>
                <a:gd name="connsiteY21" fmla="*/ 3294743 h 3410857"/>
                <a:gd name="connsiteX22" fmla="*/ 798286 w 2772229"/>
                <a:gd name="connsiteY22" fmla="*/ 3367314 h 3410857"/>
                <a:gd name="connsiteX23" fmla="*/ 638629 w 2772229"/>
                <a:gd name="connsiteY23" fmla="*/ 3367314 h 3410857"/>
                <a:gd name="connsiteX24" fmla="*/ 508000 w 2772229"/>
                <a:gd name="connsiteY24" fmla="*/ 3338286 h 3410857"/>
                <a:gd name="connsiteX25" fmla="*/ 391886 w 2772229"/>
                <a:gd name="connsiteY25" fmla="*/ 3396343 h 3410857"/>
                <a:gd name="connsiteX26" fmla="*/ 217714 w 2772229"/>
                <a:gd name="connsiteY26" fmla="*/ 3352800 h 3410857"/>
                <a:gd name="connsiteX27" fmla="*/ 116114 w 2772229"/>
                <a:gd name="connsiteY27" fmla="*/ 3381829 h 3410857"/>
                <a:gd name="connsiteX28" fmla="*/ 0 w 2772229"/>
                <a:gd name="connsiteY28" fmla="*/ 3367314 h 341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2229" h="3410857">
                  <a:moveTo>
                    <a:pt x="0" y="3367314"/>
                  </a:moveTo>
                  <a:lnTo>
                    <a:pt x="14514" y="0"/>
                  </a:lnTo>
                  <a:lnTo>
                    <a:pt x="2772229" y="58057"/>
                  </a:lnTo>
                  <a:lnTo>
                    <a:pt x="2772229" y="3381829"/>
                  </a:lnTo>
                  <a:lnTo>
                    <a:pt x="2641600" y="3323772"/>
                  </a:lnTo>
                  <a:lnTo>
                    <a:pt x="2569029" y="3323772"/>
                  </a:lnTo>
                  <a:lnTo>
                    <a:pt x="2496457" y="3367314"/>
                  </a:lnTo>
                  <a:lnTo>
                    <a:pt x="2409371" y="3338286"/>
                  </a:lnTo>
                  <a:lnTo>
                    <a:pt x="2293257" y="3352800"/>
                  </a:lnTo>
                  <a:lnTo>
                    <a:pt x="2249714" y="3396343"/>
                  </a:lnTo>
                  <a:lnTo>
                    <a:pt x="2148114" y="3338286"/>
                  </a:lnTo>
                  <a:lnTo>
                    <a:pt x="2133600" y="3410857"/>
                  </a:lnTo>
                  <a:lnTo>
                    <a:pt x="1944914" y="3396343"/>
                  </a:lnTo>
                  <a:lnTo>
                    <a:pt x="1857829" y="3338286"/>
                  </a:lnTo>
                  <a:lnTo>
                    <a:pt x="1785257" y="3367314"/>
                  </a:lnTo>
                  <a:lnTo>
                    <a:pt x="1625600" y="3367314"/>
                  </a:lnTo>
                  <a:lnTo>
                    <a:pt x="1538514" y="3381829"/>
                  </a:lnTo>
                  <a:lnTo>
                    <a:pt x="1451429" y="3309257"/>
                  </a:lnTo>
                  <a:lnTo>
                    <a:pt x="1277257" y="3381829"/>
                  </a:lnTo>
                  <a:lnTo>
                    <a:pt x="1190171" y="3294743"/>
                  </a:lnTo>
                  <a:lnTo>
                    <a:pt x="1001486" y="3352800"/>
                  </a:lnTo>
                  <a:lnTo>
                    <a:pt x="914400" y="3294743"/>
                  </a:lnTo>
                  <a:lnTo>
                    <a:pt x="798286" y="3367314"/>
                  </a:lnTo>
                  <a:lnTo>
                    <a:pt x="638629" y="3367314"/>
                  </a:lnTo>
                  <a:lnTo>
                    <a:pt x="508000" y="3338286"/>
                  </a:lnTo>
                  <a:lnTo>
                    <a:pt x="391886" y="3396343"/>
                  </a:lnTo>
                  <a:lnTo>
                    <a:pt x="217714" y="3352800"/>
                  </a:lnTo>
                  <a:lnTo>
                    <a:pt x="116114" y="3381829"/>
                  </a:lnTo>
                  <a:lnTo>
                    <a:pt x="0" y="3367314"/>
                  </a:lnTo>
                  <a:close/>
                </a:path>
              </a:pathLst>
            </a:custGeom>
            <a:blipFill>
              <a:blip r:embed="rId3">
                <a:extLst>
                  <a:ext uri="{BEBA8EAE-BF5A-486C-A8C5-ECC9F3942E4B}">
                    <a14:imgProps xmlns:a14="http://schemas.microsoft.com/office/drawing/2010/main">
                      <a14:imgLayer r:embed="rId4">
                        <a14:imgEffect>
                          <a14:artisticBlur/>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a:p>
          </p:txBody>
        </p:sp>
        <p:grpSp>
          <p:nvGrpSpPr>
            <p:cNvPr id="63" name="Group 62">
              <a:extLst>
                <a:ext uri="{FF2B5EF4-FFF2-40B4-BE49-F238E27FC236}">
                  <a16:creationId xmlns:a16="http://schemas.microsoft.com/office/drawing/2014/main" xmlns="" id="{774C742D-F607-4807-AC89-266661A2DCD9}"/>
                </a:ext>
              </a:extLst>
            </p:cNvPr>
            <p:cNvGrpSpPr/>
            <p:nvPr/>
          </p:nvGrpSpPr>
          <p:grpSpPr>
            <a:xfrm>
              <a:off x="5370897" y="1195131"/>
              <a:ext cx="1932010" cy="1693459"/>
              <a:chOff x="5370897" y="1195131"/>
              <a:chExt cx="1932010" cy="1693459"/>
            </a:xfrm>
          </p:grpSpPr>
          <p:sp>
            <p:nvSpPr>
              <p:cNvPr id="67" name="Hexagon 66">
                <a:extLst>
                  <a:ext uri="{FF2B5EF4-FFF2-40B4-BE49-F238E27FC236}">
                    <a16:creationId xmlns:a16="http://schemas.microsoft.com/office/drawing/2014/main" xmlns="" id="{D3872A3F-6599-4476-8946-C3577F65F727}"/>
                  </a:ext>
                </a:extLst>
              </p:cNvPr>
              <p:cNvSpPr/>
              <p:nvPr/>
            </p:nvSpPr>
            <p:spPr>
              <a:xfrm>
                <a:off x="5655825" y="1468692"/>
                <a:ext cx="1647082" cy="1419898"/>
              </a:xfrm>
              <a:prstGeom prst="hexagon">
                <a:avLst/>
              </a:prstGeom>
              <a:solidFill>
                <a:schemeClr val="tx1">
                  <a:alpha val="42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68" name="Hexagon 67">
                <a:extLst>
                  <a:ext uri="{FF2B5EF4-FFF2-40B4-BE49-F238E27FC236}">
                    <a16:creationId xmlns:a16="http://schemas.microsoft.com/office/drawing/2014/main" xmlns="" id="{69E7D615-617E-4371-B50D-9B08A5AE70F6}"/>
                  </a:ext>
                </a:extLst>
              </p:cNvPr>
              <p:cNvSpPr/>
              <p:nvPr/>
            </p:nvSpPr>
            <p:spPr>
              <a:xfrm>
                <a:off x="5370897" y="1195131"/>
                <a:ext cx="1647082" cy="1419898"/>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69" name="Hexagon 68">
                <a:extLst>
                  <a:ext uri="{FF2B5EF4-FFF2-40B4-BE49-F238E27FC236}">
                    <a16:creationId xmlns:a16="http://schemas.microsoft.com/office/drawing/2014/main" xmlns="" id="{B8F57941-0318-46B2-9B4C-6C43CF0558A5}"/>
                  </a:ext>
                </a:extLst>
              </p:cNvPr>
              <p:cNvSpPr/>
              <p:nvPr/>
            </p:nvSpPr>
            <p:spPr>
              <a:xfrm>
                <a:off x="5527483" y="1331024"/>
                <a:ext cx="1331810" cy="1148112"/>
              </a:xfrm>
              <a:prstGeom prst="hexagon">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70" name="TextBox 69">
                <a:extLst>
                  <a:ext uri="{FF2B5EF4-FFF2-40B4-BE49-F238E27FC236}">
                    <a16:creationId xmlns:a16="http://schemas.microsoft.com/office/drawing/2014/main" xmlns="" id="{2BC0801D-C42C-4E28-B4B8-C8840126C4A5}"/>
                  </a:ext>
                </a:extLst>
              </p:cNvPr>
              <p:cNvSpPr txBox="1"/>
              <p:nvPr/>
            </p:nvSpPr>
            <p:spPr>
              <a:xfrm>
                <a:off x="5575590" y="1624531"/>
                <a:ext cx="1269999" cy="910598"/>
              </a:xfrm>
              <a:prstGeom prst="rect">
                <a:avLst/>
              </a:prstGeom>
              <a:noFill/>
            </p:spPr>
            <p:txBody>
              <a:bodyPr wrap="square" rtlCol="0">
                <a:spAutoFit/>
              </a:bodyPr>
              <a:lstStyle/>
              <a:p>
                <a:pPr algn="ctr"/>
                <a:r>
                  <a:rPr lang="en-US" sz="2800" b="1" dirty="0" smtClean="0">
                    <a:solidFill>
                      <a:schemeClr val="bg1"/>
                    </a:solidFill>
                    <a:latin typeface="Hand Of Sean" panose="02000500000000000000" pitchFamily="2" charset="-128"/>
                    <a:ea typeface="Hand Of Sean" panose="02000500000000000000" pitchFamily="2" charset="-128"/>
                  </a:rPr>
                  <a:t>2</a:t>
                </a:r>
                <a:endParaRPr lang="en-US" sz="2800" b="1" dirty="0">
                  <a:solidFill>
                    <a:schemeClr val="bg1"/>
                  </a:solidFill>
                  <a:latin typeface="Hand Of Sean" panose="02000500000000000000" pitchFamily="2" charset="-128"/>
                  <a:ea typeface="Hand Of Sean" panose="02000500000000000000" pitchFamily="2" charset="-128"/>
                </a:endParaRPr>
              </a:p>
            </p:txBody>
          </p:sp>
        </p:grpSp>
        <p:cxnSp>
          <p:nvCxnSpPr>
            <p:cNvPr id="66" name="Straight Connector 65">
              <a:extLst>
                <a:ext uri="{FF2B5EF4-FFF2-40B4-BE49-F238E27FC236}">
                  <a16:creationId xmlns:a16="http://schemas.microsoft.com/office/drawing/2014/main" xmlns="" id="{5BA444FE-3879-4B11-81F3-94E93DEC4470}"/>
                </a:ext>
              </a:extLst>
            </p:cNvPr>
            <p:cNvCxnSpPr/>
            <p:nvPr/>
          </p:nvCxnSpPr>
          <p:spPr>
            <a:xfrm flipV="1">
              <a:off x="5772071" y="1555216"/>
              <a:ext cx="644577" cy="215210"/>
            </a:xfrm>
            <a:prstGeom prst="line">
              <a:avLst/>
            </a:prstGeom>
            <a:ln w="25400">
              <a:gradFill>
                <a:gsLst>
                  <a:gs pos="10000">
                    <a:schemeClr val="tx1"/>
                  </a:gs>
                  <a:gs pos="54000">
                    <a:schemeClr val="bg1"/>
                  </a:gs>
                  <a:gs pos="90000">
                    <a:schemeClr val="tx1"/>
                  </a:gs>
                </a:gsLst>
                <a:lin ang="5400000" scaled="1"/>
              </a:gra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xmlns="" id="{1B040B94-01DD-4FF7-B090-C23FB39234B8}"/>
              </a:ext>
            </a:extLst>
          </p:cNvPr>
          <p:cNvGrpSpPr/>
          <p:nvPr/>
        </p:nvGrpSpPr>
        <p:grpSpPr>
          <a:xfrm>
            <a:off x="3424509" y="1451290"/>
            <a:ext cx="1476098" cy="2511793"/>
            <a:chOff x="8574448" y="1283300"/>
            <a:chExt cx="2986178" cy="4445991"/>
          </a:xfrm>
        </p:grpSpPr>
        <p:sp>
          <p:nvSpPr>
            <p:cNvPr id="72" name="Freeform: Shape 7">
              <a:extLst>
                <a:ext uri="{FF2B5EF4-FFF2-40B4-BE49-F238E27FC236}">
                  <a16:creationId xmlns:a16="http://schemas.microsoft.com/office/drawing/2014/main" xmlns="" id="{8DC282B5-607D-4456-8364-8ACCDA978554}"/>
                </a:ext>
              </a:extLst>
            </p:cNvPr>
            <p:cNvSpPr/>
            <p:nvPr/>
          </p:nvSpPr>
          <p:spPr>
            <a:xfrm rot="21429876" flipH="1">
              <a:off x="8802912" y="1999120"/>
              <a:ext cx="2757714" cy="3730171"/>
            </a:xfrm>
            <a:custGeom>
              <a:avLst/>
              <a:gdLst>
                <a:gd name="connsiteX0" fmla="*/ 0 w 2757714"/>
                <a:gd name="connsiteY0" fmla="*/ 3730171 h 3730171"/>
                <a:gd name="connsiteX1" fmla="*/ 29028 w 2757714"/>
                <a:gd name="connsiteY1" fmla="*/ 0 h 3730171"/>
                <a:gd name="connsiteX2" fmla="*/ 2757714 w 2757714"/>
                <a:gd name="connsiteY2" fmla="*/ 58057 h 3730171"/>
                <a:gd name="connsiteX3" fmla="*/ 2757714 w 2757714"/>
                <a:gd name="connsiteY3" fmla="*/ 3236685 h 3730171"/>
                <a:gd name="connsiteX4" fmla="*/ 2714171 w 2757714"/>
                <a:gd name="connsiteY4" fmla="*/ 3236685 h 3730171"/>
                <a:gd name="connsiteX5" fmla="*/ 2569028 w 2757714"/>
                <a:gd name="connsiteY5" fmla="*/ 3236685 h 3730171"/>
                <a:gd name="connsiteX6" fmla="*/ 2569028 w 2757714"/>
                <a:gd name="connsiteY6" fmla="*/ 3236685 h 3730171"/>
                <a:gd name="connsiteX7" fmla="*/ 2380343 w 2757714"/>
                <a:gd name="connsiteY7" fmla="*/ 3236685 h 3730171"/>
                <a:gd name="connsiteX8" fmla="*/ 2307771 w 2757714"/>
                <a:gd name="connsiteY8" fmla="*/ 3294742 h 3730171"/>
                <a:gd name="connsiteX9" fmla="*/ 2206171 w 2757714"/>
                <a:gd name="connsiteY9" fmla="*/ 3309257 h 3730171"/>
                <a:gd name="connsiteX10" fmla="*/ 2148114 w 2757714"/>
                <a:gd name="connsiteY10" fmla="*/ 3265714 h 3730171"/>
                <a:gd name="connsiteX11" fmla="*/ 2017485 w 2757714"/>
                <a:gd name="connsiteY11" fmla="*/ 3309257 h 3730171"/>
                <a:gd name="connsiteX12" fmla="*/ 1959428 w 2757714"/>
                <a:gd name="connsiteY12" fmla="*/ 3294742 h 3730171"/>
                <a:gd name="connsiteX13" fmla="*/ 1886857 w 2757714"/>
                <a:gd name="connsiteY13" fmla="*/ 3367314 h 3730171"/>
                <a:gd name="connsiteX14" fmla="*/ 1770743 w 2757714"/>
                <a:gd name="connsiteY14" fmla="*/ 3367314 h 3730171"/>
                <a:gd name="connsiteX15" fmla="*/ 1727200 w 2757714"/>
                <a:gd name="connsiteY15" fmla="*/ 3323771 h 3730171"/>
                <a:gd name="connsiteX16" fmla="*/ 1567543 w 2757714"/>
                <a:gd name="connsiteY16" fmla="*/ 3396342 h 3730171"/>
                <a:gd name="connsiteX17" fmla="*/ 1567543 w 2757714"/>
                <a:gd name="connsiteY17" fmla="*/ 3396342 h 3730171"/>
                <a:gd name="connsiteX18" fmla="*/ 1335314 w 2757714"/>
                <a:gd name="connsiteY18" fmla="*/ 3396342 h 3730171"/>
                <a:gd name="connsiteX19" fmla="*/ 1233714 w 2757714"/>
                <a:gd name="connsiteY19" fmla="*/ 3454400 h 3730171"/>
                <a:gd name="connsiteX20" fmla="*/ 1190171 w 2757714"/>
                <a:gd name="connsiteY20" fmla="*/ 3381828 h 3730171"/>
                <a:gd name="connsiteX21" fmla="*/ 1045028 w 2757714"/>
                <a:gd name="connsiteY21" fmla="*/ 3468914 h 3730171"/>
                <a:gd name="connsiteX22" fmla="*/ 1001485 w 2757714"/>
                <a:gd name="connsiteY22" fmla="*/ 3483428 h 3730171"/>
                <a:gd name="connsiteX23" fmla="*/ 870857 w 2757714"/>
                <a:gd name="connsiteY23" fmla="*/ 3541485 h 3730171"/>
                <a:gd name="connsiteX24" fmla="*/ 812800 w 2757714"/>
                <a:gd name="connsiteY24" fmla="*/ 3497942 h 3730171"/>
                <a:gd name="connsiteX25" fmla="*/ 667657 w 2757714"/>
                <a:gd name="connsiteY25" fmla="*/ 3585028 h 3730171"/>
                <a:gd name="connsiteX26" fmla="*/ 609600 w 2757714"/>
                <a:gd name="connsiteY26" fmla="*/ 3526971 h 3730171"/>
                <a:gd name="connsiteX27" fmla="*/ 508000 w 2757714"/>
                <a:gd name="connsiteY27" fmla="*/ 3657600 h 3730171"/>
                <a:gd name="connsiteX28" fmla="*/ 464457 w 2757714"/>
                <a:gd name="connsiteY28" fmla="*/ 3614057 h 3730171"/>
                <a:gd name="connsiteX29" fmla="*/ 391885 w 2757714"/>
                <a:gd name="connsiteY29" fmla="*/ 3628571 h 3730171"/>
                <a:gd name="connsiteX30" fmla="*/ 290285 w 2757714"/>
                <a:gd name="connsiteY30" fmla="*/ 3657600 h 3730171"/>
                <a:gd name="connsiteX31" fmla="*/ 217714 w 2757714"/>
                <a:gd name="connsiteY31" fmla="*/ 3701142 h 3730171"/>
                <a:gd name="connsiteX32" fmla="*/ 130628 w 2757714"/>
                <a:gd name="connsiteY32" fmla="*/ 3686628 h 3730171"/>
                <a:gd name="connsiteX33" fmla="*/ 101600 w 2757714"/>
                <a:gd name="connsiteY33" fmla="*/ 3730171 h 3730171"/>
                <a:gd name="connsiteX34" fmla="*/ 0 w 2757714"/>
                <a:gd name="connsiteY34" fmla="*/ 3730171 h 373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57714" h="3730171">
                  <a:moveTo>
                    <a:pt x="0" y="3730171"/>
                  </a:moveTo>
                  <a:lnTo>
                    <a:pt x="29028" y="0"/>
                  </a:lnTo>
                  <a:lnTo>
                    <a:pt x="2757714" y="58057"/>
                  </a:lnTo>
                  <a:lnTo>
                    <a:pt x="2757714" y="3236685"/>
                  </a:lnTo>
                  <a:lnTo>
                    <a:pt x="2714171" y="3236685"/>
                  </a:lnTo>
                  <a:lnTo>
                    <a:pt x="2569028" y="3236685"/>
                  </a:lnTo>
                  <a:lnTo>
                    <a:pt x="2569028" y="3236685"/>
                  </a:lnTo>
                  <a:lnTo>
                    <a:pt x="2380343" y="3236685"/>
                  </a:lnTo>
                  <a:lnTo>
                    <a:pt x="2307771" y="3294742"/>
                  </a:lnTo>
                  <a:lnTo>
                    <a:pt x="2206171" y="3309257"/>
                  </a:lnTo>
                  <a:lnTo>
                    <a:pt x="2148114" y="3265714"/>
                  </a:lnTo>
                  <a:lnTo>
                    <a:pt x="2017485" y="3309257"/>
                  </a:lnTo>
                  <a:lnTo>
                    <a:pt x="1959428" y="3294742"/>
                  </a:lnTo>
                  <a:lnTo>
                    <a:pt x="1886857" y="3367314"/>
                  </a:lnTo>
                  <a:lnTo>
                    <a:pt x="1770743" y="3367314"/>
                  </a:lnTo>
                  <a:lnTo>
                    <a:pt x="1727200" y="3323771"/>
                  </a:lnTo>
                  <a:lnTo>
                    <a:pt x="1567543" y="3396342"/>
                  </a:lnTo>
                  <a:lnTo>
                    <a:pt x="1567543" y="3396342"/>
                  </a:lnTo>
                  <a:lnTo>
                    <a:pt x="1335314" y="3396342"/>
                  </a:lnTo>
                  <a:lnTo>
                    <a:pt x="1233714" y="3454400"/>
                  </a:lnTo>
                  <a:lnTo>
                    <a:pt x="1190171" y="3381828"/>
                  </a:lnTo>
                  <a:lnTo>
                    <a:pt x="1045028" y="3468914"/>
                  </a:lnTo>
                  <a:lnTo>
                    <a:pt x="1001485" y="3483428"/>
                  </a:lnTo>
                  <a:lnTo>
                    <a:pt x="870857" y="3541485"/>
                  </a:lnTo>
                  <a:lnTo>
                    <a:pt x="812800" y="3497942"/>
                  </a:lnTo>
                  <a:lnTo>
                    <a:pt x="667657" y="3585028"/>
                  </a:lnTo>
                  <a:lnTo>
                    <a:pt x="609600" y="3526971"/>
                  </a:lnTo>
                  <a:lnTo>
                    <a:pt x="508000" y="3657600"/>
                  </a:lnTo>
                  <a:lnTo>
                    <a:pt x="464457" y="3614057"/>
                  </a:lnTo>
                  <a:lnTo>
                    <a:pt x="391885" y="3628571"/>
                  </a:lnTo>
                  <a:lnTo>
                    <a:pt x="290285" y="3657600"/>
                  </a:lnTo>
                  <a:lnTo>
                    <a:pt x="217714" y="3701142"/>
                  </a:lnTo>
                  <a:lnTo>
                    <a:pt x="130628" y="3686628"/>
                  </a:lnTo>
                  <a:lnTo>
                    <a:pt x="101600" y="3730171"/>
                  </a:lnTo>
                  <a:lnTo>
                    <a:pt x="0" y="3730171"/>
                  </a:lnTo>
                  <a:close/>
                </a:path>
              </a:pathLst>
            </a:custGeom>
            <a:solidFill>
              <a:schemeClr val="tx1">
                <a:alpha val="28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73" name="Freeform: Shape 8">
              <a:extLst>
                <a:ext uri="{FF2B5EF4-FFF2-40B4-BE49-F238E27FC236}">
                  <a16:creationId xmlns:a16="http://schemas.microsoft.com/office/drawing/2014/main" xmlns="" id="{712E70EB-1624-401F-BEA6-E933DBBDFDD8}"/>
                </a:ext>
              </a:extLst>
            </p:cNvPr>
            <p:cNvSpPr/>
            <p:nvPr/>
          </p:nvSpPr>
          <p:spPr>
            <a:xfrm flipH="1">
              <a:off x="8574448" y="1760613"/>
              <a:ext cx="2757714" cy="3730171"/>
            </a:xfrm>
            <a:custGeom>
              <a:avLst/>
              <a:gdLst>
                <a:gd name="connsiteX0" fmla="*/ 0 w 2757714"/>
                <a:gd name="connsiteY0" fmla="*/ 3730171 h 3730171"/>
                <a:gd name="connsiteX1" fmla="*/ 29028 w 2757714"/>
                <a:gd name="connsiteY1" fmla="*/ 0 h 3730171"/>
                <a:gd name="connsiteX2" fmla="*/ 2757714 w 2757714"/>
                <a:gd name="connsiteY2" fmla="*/ 58057 h 3730171"/>
                <a:gd name="connsiteX3" fmla="*/ 2757714 w 2757714"/>
                <a:gd name="connsiteY3" fmla="*/ 3236685 h 3730171"/>
                <a:gd name="connsiteX4" fmla="*/ 2714171 w 2757714"/>
                <a:gd name="connsiteY4" fmla="*/ 3236685 h 3730171"/>
                <a:gd name="connsiteX5" fmla="*/ 2569028 w 2757714"/>
                <a:gd name="connsiteY5" fmla="*/ 3236685 h 3730171"/>
                <a:gd name="connsiteX6" fmla="*/ 2569028 w 2757714"/>
                <a:gd name="connsiteY6" fmla="*/ 3236685 h 3730171"/>
                <a:gd name="connsiteX7" fmla="*/ 2380343 w 2757714"/>
                <a:gd name="connsiteY7" fmla="*/ 3236685 h 3730171"/>
                <a:gd name="connsiteX8" fmla="*/ 2307771 w 2757714"/>
                <a:gd name="connsiteY8" fmla="*/ 3294742 h 3730171"/>
                <a:gd name="connsiteX9" fmla="*/ 2206171 w 2757714"/>
                <a:gd name="connsiteY9" fmla="*/ 3309257 h 3730171"/>
                <a:gd name="connsiteX10" fmla="*/ 2148114 w 2757714"/>
                <a:gd name="connsiteY10" fmla="*/ 3265714 h 3730171"/>
                <a:gd name="connsiteX11" fmla="*/ 2017485 w 2757714"/>
                <a:gd name="connsiteY11" fmla="*/ 3309257 h 3730171"/>
                <a:gd name="connsiteX12" fmla="*/ 1959428 w 2757714"/>
                <a:gd name="connsiteY12" fmla="*/ 3294742 h 3730171"/>
                <a:gd name="connsiteX13" fmla="*/ 1886857 w 2757714"/>
                <a:gd name="connsiteY13" fmla="*/ 3367314 h 3730171"/>
                <a:gd name="connsiteX14" fmla="*/ 1770743 w 2757714"/>
                <a:gd name="connsiteY14" fmla="*/ 3367314 h 3730171"/>
                <a:gd name="connsiteX15" fmla="*/ 1727200 w 2757714"/>
                <a:gd name="connsiteY15" fmla="*/ 3323771 h 3730171"/>
                <a:gd name="connsiteX16" fmla="*/ 1567543 w 2757714"/>
                <a:gd name="connsiteY16" fmla="*/ 3396342 h 3730171"/>
                <a:gd name="connsiteX17" fmla="*/ 1567543 w 2757714"/>
                <a:gd name="connsiteY17" fmla="*/ 3396342 h 3730171"/>
                <a:gd name="connsiteX18" fmla="*/ 1335314 w 2757714"/>
                <a:gd name="connsiteY18" fmla="*/ 3396342 h 3730171"/>
                <a:gd name="connsiteX19" fmla="*/ 1233714 w 2757714"/>
                <a:gd name="connsiteY19" fmla="*/ 3454400 h 3730171"/>
                <a:gd name="connsiteX20" fmla="*/ 1190171 w 2757714"/>
                <a:gd name="connsiteY20" fmla="*/ 3381828 h 3730171"/>
                <a:gd name="connsiteX21" fmla="*/ 1045028 w 2757714"/>
                <a:gd name="connsiteY21" fmla="*/ 3468914 h 3730171"/>
                <a:gd name="connsiteX22" fmla="*/ 1001485 w 2757714"/>
                <a:gd name="connsiteY22" fmla="*/ 3483428 h 3730171"/>
                <a:gd name="connsiteX23" fmla="*/ 870857 w 2757714"/>
                <a:gd name="connsiteY23" fmla="*/ 3541485 h 3730171"/>
                <a:gd name="connsiteX24" fmla="*/ 812800 w 2757714"/>
                <a:gd name="connsiteY24" fmla="*/ 3497942 h 3730171"/>
                <a:gd name="connsiteX25" fmla="*/ 667657 w 2757714"/>
                <a:gd name="connsiteY25" fmla="*/ 3585028 h 3730171"/>
                <a:gd name="connsiteX26" fmla="*/ 609600 w 2757714"/>
                <a:gd name="connsiteY26" fmla="*/ 3526971 h 3730171"/>
                <a:gd name="connsiteX27" fmla="*/ 508000 w 2757714"/>
                <a:gd name="connsiteY27" fmla="*/ 3657600 h 3730171"/>
                <a:gd name="connsiteX28" fmla="*/ 464457 w 2757714"/>
                <a:gd name="connsiteY28" fmla="*/ 3614057 h 3730171"/>
                <a:gd name="connsiteX29" fmla="*/ 391885 w 2757714"/>
                <a:gd name="connsiteY29" fmla="*/ 3628571 h 3730171"/>
                <a:gd name="connsiteX30" fmla="*/ 290285 w 2757714"/>
                <a:gd name="connsiteY30" fmla="*/ 3657600 h 3730171"/>
                <a:gd name="connsiteX31" fmla="*/ 217714 w 2757714"/>
                <a:gd name="connsiteY31" fmla="*/ 3701142 h 3730171"/>
                <a:gd name="connsiteX32" fmla="*/ 130628 w 2757714"/>
                <a:gd name="connsiteY32" fmla="*/ 3686628 h 3730171"/>
                <a:gd name="connsiteX33" fmla="*/ 101600 w 2757714"/>
                <a:gd name="connsiteY33" fmla="*/ 3730171 h 3730171"/>
                <a:gd name="connsiteX34" fmla="*/ 0 w 2757714"/>
                <a:gd name="connsiteY34" fmla="*/ 3730171 h 373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57714" h="3730171">
                  <a:moveTo>
                    <a:pt x="0" y="3730171"/>
                  </a:moveTo>
                  <a:lnTo>
                    <a:pt x="29028" y="0"/>
                  </a:lnTo>
                  <a:lnTo>
                    <a:pt x="2757714" y="58057"/>
                  </a:lnTo>
                  <a:lnTo>
                    <a:pt x="2757714" y="3236685"/>
                  </a:lnTo>
                  <a:lnTo>
                    <a:pt x="2714171" y="3236685"/>
                  </a:lnTo>
                  <a:lnTo>
                    <a:pt x="2569028" y="3236685"/>
                  </a:lnTo>
                  <a:lnTo>
                    <a:pt x="2569028" y="3236685"/>
                  </a:lnTo>
                  <a:lnTo>
                    <a:pt x="2380343" y="3236685"/>
                  </a:lnTo>
                  <a:lnTo>
                    <a:pt x="2307771" y="3294742"/>
                  </a:lnTo>
                  <a:lnTo>
                    <a:pt x="2206171" y="3309257"/>
                  </a:lnTo>
                  <a:lnTo>
                    <a:pt x="2148114" y="3265714"/>
                  </a:lnTo>
                  <a:lnTo>
                    <a:pt x="2017485" y="3309257"/>
                  </a:lnTo>
                  <a:lnTo>
                    <a:pt x="1959428" y="3294742"/>
                  </a:lnTo>
                  <a:lnTo>
                    <a:pt x="1886857" y="3367314"/>
                  </a:lnTo>
                  <a:lnTo>
                    <a:pt x="1770743" y="3367314"/>
                  </a:lnTo>
                  <a:lnTo>
                    <a:pt x="1727200" y="3323771"/>
                  </a:lnTo>
                  <a:lnTo>
                    <a:pt x="1567543" y="3396342"/>
                  </a:lnTo>
                  <a:lnTo>
                    <a:pt x="1567543" y="3396342"/>
                  </a:lnTo>
                  <a:lnTo>
                    <a:pt x="1335314" y="3396342"/>
                  </a:lnTo>
                  <a:lnTo>
                    <a:pt x="1233714" y="3454400"/>
                  </a:lnTo>
                  <a:lnTo>
                    <a:pt x="1190171" y="3381828"/>
                  </a:lnTo>
                  <a:lnTo>
                    <a:pt x="1045028" y="3468914"/>
                  </a:lnTo>
                  <a:lnTo>
                    <a:pt x="1001485" y="3483428"/>
                  </a:lnTo>
                  <a:lnTo>
                    <a:pt x="870857" y="3541485"/>
                  </a:lnTo>
                  <a:lnTo>
                    <a:pt x="812800" y="3497942"/>
                  </a:lnTo>
                  <a:lnTo>
                    <a:pt x="667657" y="3585028"/>
                  </a:lnTo>
                  <a:lnTo>
                    <a:pt x="609600" y="3526971"/>
                  </a:lnTo>
                  <a:lnTo>
                    <a:pt x="508000" y="3657600"/>
                  </a:lnTo>
                  <a:lnTo>
                    <a:pt x="464457" y="3614057"/>
                  </a:lnTo>
                  <a:lnTo>
                    <a:pt x="391885" y="3628571"/>
                  </a:lnTo>
                  <a:lnTo>
                    <a:pt x="290285" y="3657600"/>
                  </a:lnTo>
                  <a:lnTo>
                    <a:pt x="217714" y="3701142"/>
                  </a:lnTo>
                  <a:lnTo>
                    <a:pt x="130628" y="3686628"/>
                  </a:lnTo>
                  <a:lnTo>
                    <a:pt x="101600" y="3730171"/>
                  </a:lnTo>
                  <a:lnTo>
                    <a:pt x="0" y="373017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74" name="Freeform: Shape 9">
              <a:extLst>
                <a:ext uri="{FF2B5EF4-FFF2-40B4-BE49-F238E27FC236}">
                  <a16:creationId xmlns:a16="http://schemas.microsoft.com/office/drawing/2014/main" xmlns="" id="{7A6BC720-256C-43F4-9CB4-C36DAB2077A7}"/>
                </a:ext>
              </a:extLst>
            </p:cNvPr>
            <p:cNvSpPr/>
            <p:nvPr/>
          </p:nvSpPr>
          <p:spPr>
            <a:xfrm flipH="1">
              <a:off x="8574448" y="1604585"/>
              <a:ext cx="2757714" cy="3730171"/>
            </a:xfrm>
            <a:custGeom>
              <a:avLst/>
              <a:gdLst>
                <a:gd name="connsiteX0" fmla="*/ 0 w 2757714"/>
                <a:gd name="connsiteY0" fmla="*/ 3730171 h 3730171"/>
                <a:gd name="connsiteX1" fmla="*/ 29028 w 2757714"/>
                <a:gd name="connsiteY1" fmla="*/ 0 h 3730171"/>
                <a:gd name="connsiteX2" fmla="*/ 2757714 w 2757714"/>
                <a:gd name="connsiteY2" fmla="*/ 58057 h 3730171"/>
                <a:gd name="connsiteX3" fmla="*/ 2757714 w 2757714"/>
                <a:gd name="connsiteY3" fmla="*/ 3236685 h 3730171"/>
                <a:gd name="connsiteX4" fmla="*/ 2714171 w 2757714"/>
                <a:gd name="connsiteY4" fmla="*/ 3236685 h 3730171"/>
                <a:gd name="connsiteX5" fmla="*/ 2569028 w 2757714"/>
                <a:gd name="connsiteY5" fmla="*/ 3236685 h 3730171"/>
                <a:gd name="connsiteX6" fmla="*/ 2569028 w 2757714"/>
                <a:gd name="connsiteY6" fmla="*/ 3236685 h 3730171"/>
                <a:gd name="connsiteX7" fmla="*/ 2380343 w 2757714"/>
                <a:gd name="connsiteY7" fmla="*/ 3236685 h 3730171"/>
                <a:gd name="connsiteX8" fmla="*/ 2307771 w 2757714"/>
                <a:gd name="connsiteY8" fmla="*/ 3294742 h 3730171"/>
                <a:gd name="connsiteX9" fmla="*/ 2206171 w 2757714"/>
                <a:gd name="connsiteY9" fmla="*/ 3309257 h 3730171"/>
                <a:gd name="connsiteX10" fmla="*/ 2148114 w 2757714"/>
                <a:gd name="connsiteY10" fmla="*/ 3265714 h 3730171"/>
                <a:gd name="connsiteX11" fmla="*/ 2017485 w 2757714"/>
                <a:gd name="connsiteY11" fmla="*/ 3309257 h 3730171"/>
                <a:gd name="connsiteX12" fmla="*/ 1959428 w 2757714"/>
                <a:gd name="connsiteY12" fmla="*/ 3294742 h 3730171"/>
                <a:gd name="connsiteX13" fmla="*/ 1886857 w 2757714"/>
                <a:gd name="connsiteY13" fmla="*/ 3367314 h 3730171"/>
                <a:gd name="connsiteX14" fmla="*/ 1770743 w 2757714"/>
                <a:gd name="connsiteY14" fmla="*/ 3367314 h 3730171"/>
                <a:gd name="connsiteX15" fmla="*/ 1727200 w 2757714"/>
                <a:gd name="connsiteY15" fmla="*/ 3323771 h 3730171"/>
                <a:gd name="connsiteX16" fmla="*/ 1567543 w 2757714"/>
                <a:gd name="connsiteY16" fmla="*/ 3396342 h 3730171"/>
                <a:gd name="connsiteX17" fmla="*/ 1567543 w 2757714"/>
                <a:gd name="connsiteY17" fmla="*/ 3396342 h 3730171"/>
                <a:gd name="connsiteX18" fmla="*/ 1335314 w 2757714"/>
                <a:gd name="connsiteY18" fmla="*/ 3396342 h 3730171"/>
                <a:gd name="connsiteX19" fmla="*/ 1233714 w 2757714"/>
                <a:gd name="connsiteY19" fmla="*/ 3454400 h 3730171"/>
                <a:gd name="connsiteX20" fmla="*/ 1190171 w 2757714"/>
                <a:gd name="connsiteY20" fmla="*/ 3381828 h 3730171"/>
                <a:gd name="connsiteX21" fmla="*/ 1045028 w 2757714"/>
                <a:gd name="connsiteY21" fmla="*/ 3468914 h 3730171"/>
                <a:gd name="connsiteX22" fmla="*/ 1001485 w 2757714"/>
                <a:gd name="connsiteY22" fmla="*/ 3483428 h 3730171"/>
                <a:gd name="connsiteX23" fmla="*/ 870857 w 2757714"/>
                <a:gd name="connsiteY23" fmla="*/ 3541485 h 3730171"/>
                <a:gd name="connsiteX24" fmla="*/ 812800 w 2757714"/>
                <a:gd name="connsiteY24" fmla="*/ 3497942 h 3730171"/>
                <a:gd name="connsiteX25" fmla="*/ 667657 w 2757714"/>
                <a:gd name="connsiteY25" fmla="*/ 3585028 h 3730171"/>
                <a:gd name="connsiteX26" fmla="*/ 609600 w 2757714"/>
                <a:gd name="connsiteY26" fmla="*/ 3526971 h 3730171"/>
                <a:gd name="connsiteX27" fmla="*/ 508000 w 2757714"/>
                <a:gd name="connsiteY27" fmla="*/ 3657600 h 3730171"/>
                <a:gd name="connsiteX28" fmla="*/ 464457 w 2757714"/>
                <a:gd name="connsiteY28" fmla="*/ 3614057 h 3730171"/>
                <a:gd name="connsiteX29" fmla="*/ 391885 w 2757714"/>
                <a:gd name="connsiteY29" fmla="*/ 3628571 h 3730171"/>
                <a:gd name="connsiteX30" fmla="*/ 290285 w 2757714"/>
                <a:gd name="connsiteY30" fmla="*/ 3657600 h 3730171"/>
                <a:gd name="connsiteX31" fmla="*/ 217714 w 2757714"/>
                <a:gd name="connsiteY31" fmla="*/ 3701142 h 3730171"/>
                <a:gd name="connsiteX32" fmla="*/ 130628 w 2757714"/>
                <a:gd name="connsiteY32" fmla="*/ 3686628 h 3730171"/>
                <a:gd name="connsiteX33" fmla="*/ 101600 w 2757714"/>
                <a:gd name="connsiteY33" fmla="*/ 3730171 h 3730171"/>
                <a:gd name="connsiteX34" fmla="*/ 0 w 2757714"/>
                <a:gd name="connsiteY34" fmla="*/ 3730171 h 373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57714" h="3730171">
                  <a:moveTo>
                    <a:pt x="0" y="3730171"/>
                  </a:moveTo>
                  <a:lnTo>
                    <a:pt x="29028" y="0"/>
                  </a:lnTo>
                  <a:lnTo>
                    <a:pt x="2757714" y="58057"/>
                  </a:lnTo>
                  <a:lnTo>
                    <a:pt x="2757714" y="3236685"/>
                  </a:lnTo>
                  <a:lnTo>
                    <a:pt x="2714171" y="3236685"/>
                  </a:lnTo>
                  <a:lnTo>
                    <a:pt x="2569028" y="3236685"/>
                  </a:lnTo>
                  <a:lnTo>
                    <a:pt x="2569028" y="3236685"/>
                  </a:lnTo>
                  <a:lnTo>
                    <a:pt x="2380343" y="3236685"/>
                  </a:lnTo>
                  <a:lnTo>
                    <a:pt x="2307771" y="3294742"/>
                  </a:lnTo>
                  <a:lnTo>
                    <a:pt x="2206171" y="3309257"/>
                  </a:lnTo>
                  <a:lnTo>
                    <a:pt x="2148114" y="3265714"/>
                  </a:lnTo>
                  <a:lnTo>
                    <a:pt x="2017485" y="3309257"/>
                  </a:lnTo>
                  <a:lnTo>
                    <a:pt x="1959428" y="3294742"/>
                  </a:lnTo>
                  <a:lnTo>
                    <a:pt x="1886857" y="3367314"/>
                  </a:lnTo>
                  <a:lnTo>
                    <a:pt x="1770743" y="3367314"/>
                  </a:lnTo>
                  <a:lnTo>
                    <a:pt x="1727200" y="3323771"/>
                  </a:lnTo>
                  <a:lnTo>
                    <a:pt x="1567543" y="3396342"/>
                  </a:lnTo>
                  <a:lnTo>
                    <a:pt x="1567543" y="3396342"/>
                  </a:lnTo>
                  <a:lnTo>
                    <a:pt x="1335314" y="3396342"/>
                  </a:lnTo>
                  <a:lnTo>
                    <a:pt x="1233714" y="3454400"/>
                  </a:lnTo>
                  <a:lnTo>
                    <a:pt x="1190171" y="3381828"/>
                  </a:lnTo>
                  <a:lnTo>
                    <a:pt x="1045028" y="3468914"/>
                  </a:lnTo>
                  <a:lnTo>
                    <a:pt x="1001485" y="3483428"/>
                  </a:lnTo>
                  <a:lnTo>
                    <a:pt x="870857" y="3541485"/>
                  </a:lnTo>
                  <a:lnTo>
                    <a:pt x="812800" y="3497942"/>
                  </a:lnTo>
                  <a:lnTo>
                    <a:pt x="667657" y="3585028"/>
                  </a:lnTo>
                  <a:lnTo>
                    <a:pt x="609600" y="3526971"/>
                  </a:lnTo>
                  <a:lnTo>
                    <a:pt x="508000" y="3657600"/>
                  </a:lnTo>
                  <a:lnTo>
                    <a:pt x="464457" y="3614057"/>
                  </a:lnTo>
                  <a:lnTo>
                    <a:pt x="391885" y="3628571"/>
                  </a:lnTo>
                  <a:lnTo>
                    <a:pt x="290285" y="3657600"/>
                  </a:lnTo>
                  <a:lnTo>
                    <a:pt x="217714" y="3701142"/>
                  </a:lnTo>
                  <a:lnTo>
                    <a:pt x="130628" y="3686628"/>
                  </a:lnTo>
                  <a:lnTo>
                    <a:pt x="101600" y="3730171"/>
                  </a:lnTo>
                  <a:lnTo>
                    <a:pt x="0" y="3730171"/>
                  </a:lnTo>
                  <a:close/>
                </a:path>
              </a:pathLst>
            </a:custGeom>
            <a:blipFill>
              <a:blip r:embed="rId3">
                <a:extLst>
                  <a:ext uri="{BEBA8EAE-BF5A-486C-A8C5-ECC9F3942E4B}">
                    <a14:imgProps xmlns:a14="http://schemas.microsoft.com/office/drawing/2010/main">
                      <a14:imgLayer r:embed="rId4">
                        <a14:imgEffect>
                          <a14:artisticBlur/>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grpSp>
          <p:nvGrpSpPr>
            <p:cNvPr id="77" name="Group 76">
              <a:extLst>
                <a:ext uri="{FF2B5EF4-FFF2-40B4-BE49-F238E27FC236}">
                  <a16:creationId xmlns:a16="http://schemas.microsoft.com/office/drawing/2014/main" xmlns="" id="{91FE8752-4E8A-458D-9FFD-6D520FBB79C3}"/>
                </a:ext>
              </a:extLst>
            </p:cNvPr>
            <p:cNvGrpSpPr/>
            <p:nvPr/>
          </p:nvGrpSpPr>
          <p:grpSpPr>
            <a:xfrm>
              <a:off x="9287208" y="1283300"/>
              <a:ext cx="1710455" cy="1622459"/>
              <a:chOff x="9287208" y="1283300"/>
              <a:chExt cx="1710455" cy="1622459"/>
            </a:xfrm>
          </p:grpSpPr>
          <p:sp>
            <p:nvSpPr>
              <p:cNvPr id="79" name="Dodecagon 78">
                <a:extLst>
                  <a:ext uri="{FF2B5EF4-FFF2-40B4-BE49-F238E27FC236}">
                    <a16:creationId xmlns:a16="http://schemas.microsoft.com/office/drawing/2014/main" xmlns="" id="{DF65A7C6-3792-4FA6-826A-5D01618C7BF1}"/>
                  </a:ext>
                </a:extLst>
              </p:cNvPr>
              <p:cNvSpPr/>
              <p:nvPr/>
            </p:nvSpPr>
            <p:spPr>
              <a:xfrm>
                <a:off x="9549338" y="1457434"/>
                <a:ext cx="1448325" cy="1448325"/>
              </a:xfrm>
              <a:prstGeom prst="dodecagon">
                <a:avLst/>
              </a:prstGeom>
              <a:solidFill>
                <a:schemeClr val="tx1">
                  <a:alpha val="54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80" name="Dodecagon 79">
                <a:extLst>
                  <a:ext uri="{FF2B5EF4-FFF2-40B4-BE49-F238E27FC236}">
                    <a16:creationId xmlns:a16="http://schemas.microsoft.com/office/drawing/2014/main" xmlns="" id="{582E0D6E-4BE1-456F-BAF7-BAF9B01084AF}"/>
                  </a:ext>
                </a:extLst>
              </p:cNvPr>
              <p:cNvSpPr/>
              <p:nvPr/>
            </p:nvSpPr>
            <p:spPr>
              <a:xfrm>
                <a:off x="9290519" y="1283300"/>
                <a:ext cx="1448325" cy="1448325"/>
              </a:xfrm>
              <a:prstGeom prst="dodec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81" name="Dodecagon 80">
                <a:extLst>
                  <a:ext uri="{FF2B5EF4-FFF2-40B4-BE49-F238E27FC236}">
                    <a16:creationId xmlns:a16="http://schemas.microsoft.com/office/drawing/2014/main" xmlns="" id="{183760A4-30C0-4554-B7BE-01125E330B8C}"/>
                  </a:ext>
                </a:extLst>
              </p:cNvPr>
              <p:cNvSpPr/>
              <p:nvPr/>
            </p:nvSpPr>
            <p:spPr>
              <a:xfrm>
                <a:off x="9358833" y="1341481"/>
                <a:ext cx="1287832" cy="1287832"/>
              </a:xfrm>
              <a:prstGeom prst="dodecagon">
                <a:avLst/>
              </a:prstGeom>
              <a:solidFill>
                <a:srgbClr val="00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82" name="TextBox 81">
                <a:extLst>
                  <a:ext uri="{FF2B5EF4-FFF2-40B4-BE49-F238E27FC236}">
                    <a16:creationId xmlns:a16="http://schemas.microsoft.com/office/drawing/2014/main" xmlns="" id="{94D4E253-D9EE-40A9-AAF3-8D19392179FC}"/>
                  </a:ext>
                </a:extLst>
              </p:cNvPr>
              <p:cNvSpPr txBox="1"/>
              <p:nvPr/>
            </p:nvSpPr>
            <p:spPr>
              <a:xfrm>
                <a:off x="9287208" y="1807438"/>
                <a:ext cx="1385378" cy="817169"/>
              </a:xfrm>
              <a:prstGeom prst="rect">
                <a:avLst/>
              </a:prstGeom>
              <a:noFill/>
            </p:spPr>
            <p:txBody>
              <a:bodyPr wrap="square" rtlCol="0">
                <a:spAutoFit/>
              </a:bodyPr>
              <a:lstStyle/>
              <a:p>
                <a:pPr algn="ctr"/>
                <a:r>
                  <a:rPr lang="en-US" sz="2400" b="1" dirty="0" smtClean="0">
                    <a:solidFill>
                      <a:schemeClr val="bg1"/>
                    </a:solidFill>
                    <a:latin typeface="Hand Of Sean" panose="02000500000000000000" pitchFamily="2" charset="-128"/>
                    <a:ea typeface="Hand Of Sean" panose="02000500000000000000" pitchFamily="2" charset="-128"/>
                  </a:rPr>
                  <a:t>3</a:t>
                </a:r>
                <a:endParaRPr lang="en-US" sz="2400" b="1" dirty="0">
                  <a:solidFill>
                    <a:schemeClr val="bg1"/>
                  </a:solidFill>
                  <a:latin typeface="Hand Of Sean" panose="02000500000000000000" pitchFamily="2" charset="-128"/>
                  <a:ea typeface="Hand Of Sean" panose="02000500000000000000" pitchFamily="2" charset="-128"/>
                </a:endParaRPr>
              </a:p>
            </p:txBody>
          </p:sp>
        </p:grpSp>
        <p:cxnSp>
          <p:nvCxnSpPr>
            <p:cNvPr id="78" name="Straight Connector 77">
              <a:extLst>
                <a:ext uri="{FF2B5EF4-FFF2-40B4-BE49-F238E27FC236}">
                  <a16:creationId xmlns:a16="http://schemas.microsoft.com/office/drawing/2014/main" xmlns="" id="{ABB84361-BBD5-431F-89CF-CB3D9F9F636B}"/>
                </a:ext>
              </a:extLst>
            </p:cNvPr>
            <p:cNvCxnSpPr/>
            <p:nvPr/>
          </p:nvCxnSpPr>
          <p:spPr>
            <a:xfrm flipV="1">
              <a:off x="9505425" y="1576869"/>
              <a:ext cx="644577" cy="215210"/>
            </a:xfrm>
            <a:prstGeom prst="line">
              <a:avLst/>
            </a:prstGeom>
            <a:ln w="25400">
              <a:gradFill>
                <a:gsLst>
                  <a:gs pos="10000">
                    <a:schemeClr val="tx1"/>
                  </a:gs>
                  <a:gs pos="54000">
                    <a:schemeClr val="bg1"/>
                  </a:gs>
                  <a:gs pos="90000">
                    <a:schemeClr val="tx1"/>
                  </a:gs>
                </a:gsLst>
                <a:lin ang="5400000" scaled="1"/>
              </a:gra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xmlns="" id="{4D4D6344-8CB2-45B5-8A97-EA12A45AB404}"/>
              </a:ext>
            </a:extLst>
          </p:cNvPr>
          <p:cNvGrpSpPr/>
          <p:nvPr/>
        </p:nvGrpSpPr>
        <p:grpSpPr>
          <a:xfrm>
            <a:off x="4971862" y="1342433"/>
            <a:ext cx="1887802" cy="2629088"/>
            <a:chOff x="1030515" y="1181477"/>
            <a:chExt cx="2935647" cy="4486351"/>
          </a:xfrm>
        </p:grpSpPr>
        <p:sp>
          <p:nvSpPr>
            <p:cNvPr id="84" name="Freeform: Shape 31">
              <a:extLst>
                <a:ext uri="{FF2B5EF4-FFF2-40B4-BE49-F238E27FC236}">
                  <a16:creationId xmlns:a16="http://schemas.microsoft.com/office/drawing/2014/main" xmlns="" id="{88C5482F-19CD-44FB-87CB-BB947807532A}"/>
                </a:ext>
              </a:extLst>
            </p:cNvPr>
            <p:cNvSpPr/>
            <p:nvPr/>
          </p:nvSpPr>
          <p:spPr>
            <a:xfrm rot="21258981">
              <a:off x="1208448" y="1937657"/>
              <a:ext cx="2757714" cy="3730171"/>
            </a:xfrm>
            <a:custGeom>
              <a:avLst/>
              <a:gdLst>
                <a:gd name="connsiteX0" fmla="*/ 0 w 2757714"/>
                <a:gd name="connsiteY0" fmla="*/ 3730171 h 3730171"/>
                <a:gd name="connsiteX1" fmla="*/ 29028 w 2757714"/>
                <a:gd name="connsiteY1" fmla="*/ 0 h 3730171"/>
                <a:gd name="connsiteX2" fmla="*/ 2757714 w 2757714"/>
                <a:gd name="connsiteY2" fmla="*/ 58057 h 3730171"/>
                <a:gd name="connsiteX3" fmla="*/ 2757714 w 2757714"/>
                <a:gd name="connsiteY3" fmla="*/ 3236685 h 3730171"/>
                <a:gd name="connsiteX4" fmla="*/ 2714171 w 2757714"/>
                <a:gd name="connsiteY4" fmla="*/ 3236685 h 3730171"/>
                <a:gd name="connsiteX5" fmla="*/ 2569028 w 2757714"/>
                <a:gd name="connsiteY5" fmla="*/ 3236685 h 3730171"/>
                <a:gd name="connsiteX6" fmla="*/ 2569028 w 2757714"/>
                <a:gd name="connsiteY6" fmla="*/ 3236685 h 3730171"/>
                <a:gd name="connsiteX7" fmla="*/ 2380343 w 2757714"/>
                <a:gd name="connsiteY7" fmla="*/ 3236685 h 3730171"/>
                <a:gd name="connsiteX8" fmla="*/ 2307771 w 2757714"/>
                <a:gd name="connsiteY8" fmla="*/ 3294742 h 3730171"/>
                <a:gd name="connsiteX9" fmla="*/ 2206171 w 2757714"/>
                <a:gd name="connsiteY9" fmla="*/ 3309257 h 3730171"/>
                <a:gd name="connsiteX10" fmla="*/ 2148114 w 2757714"/>
                <a:gd name="connsiteY10" fmla="*/ 3265714 h 3730171"/>
                <a:gd name="connsiteX11" fmla="*/ 2017485 w 2757714"/>
                <a:gd name="connsiteY11" fmla="*/ 3309257 h 3730171"/>
                <a:gd name="connsiteX12" fmla="*/ 1959428 w 2757714"/>
                <a:gd name="connsiteY12" fmla="*/ 3294742 h 3730171"/>
                <a:gd name="connsiteX13" fmla="*/ 1886857 w 2757714"/>
                <a:gd name="connsiteY13" fmla="*/ 3367314 h 3730171"/>
                <a:gd name="connsiteX14" fmla="*/ 1770743 w 2757714"/>
                <a:gd name="connsiteY14" fmla="*/ 3367314 h 3730171"/>
                <a:gd name="connsiteX15" fmla="*/ 1727200 w 2757714"/>
                <a:gd name="connsiteY15" fmla="*/ 3323771 h 3730171"/>
                <a:gd name="connsiteX16" fmla="*/ 1567543 w 2757714"/>
                <a:gd name="connsiteY16" fmla="*/ 3396342 h 3730171"/>
                <a:gd name="connsiteX17" fmla="*/ 1567543 w 2757714"/>
                <a:gd name="connsiteY17" fmla="*/ 3396342 h 3730171"/>
                <a:gd name="connsiteX18" fmla="*/ 1335314 w 2757714"/>
                <a:gd name="connsiteY18" fmla="*/ 3396342 h 3730171"/>
                <a:gd name="connsiteX19" fmla="*/ 1233714 w 2757714"/>
                <a:gd name="connsiteY19" fmla="*/ 3454400 h 3730171"/>
                <a:gd name="connsiteX20" fmla="*/ 1190171 w 2757714"/>
                <a:gd name="connsiteY20" fmla="*/ 3381828 h 3730171"/>
                <a:gd name="connsiteX21" fmla="*/ 1045028 w 2757714"/>
                <a:gd name="connsiteY21" fmla="*/ 3468914 h 3730171"/>
                <a:gd name="connsiteX22" fmla="*/ 1001485 w 2757714"/>
                <a:gd name="connsiteY22" fmla="*/ 3483428 h 3730171"/>
                <a:gd name="connsiteX23" fmla="*/ 870857 w 2757714"/>
                <a:gd name="connsiteY23" fmla="*/ 3541485 h 3730171"/>
                <a:gd name="connsiteX24" fmla="*/ 812800 w 2757714"/>
                <a:gd name="connsiteY24" fmla="*/ 3497942 h 3730171"/>
                <a:gd name="connsiteX25" fmla="*/ 667657 w 2757714"/>
                <a:gd name="connsiteY25" fmla="*/ 3585028 h 3730171"/>
                <a:gd name="connsiteX26" fmla="*/ 609600 w 2757714"/>
                <a:gd name="connsiteY26" fmla="*/ 3526971 h 3730171"/>
                <a:gd name="connsiteX27" fmla="*/ 508000 w 2757714"/>
                <a:gd name="connsiteY27" fmla="*/ 3657600 h 3730171"/>
                <a:gd name="connsiteX28" fmla="*/ 464457 w 2757714"/>
                <a:gd name="connsiteY28" fmla="*/ 3614057 h 3730171"/>
                <a:gd name="connsiteX29" fmla="*/ 391885 w 2757714"/>
                <a:gd name="connsiteY29" fmla="*/ 3628571 h 3730171"/>
                <a:gd name="connsiteX30" fmla="*/ 290285 w 2757714"/>
                <a:gd name="connsiteY30" fmla="*/ 3657600 h 3730171"/>
                <a:gd name="connsiteX31" fmla="*/ 217714 w 2757714"/>
                <a:gd name="connsiteY31" fmla="*/ 3701142 h 3730171"/>
                <a:gd name="connsiteX32" fmla="*/ 130628 w 2757714"/>
                <a:gd name="connsiteY32" fmla="*/ 3686628 h 3730171"/>
                <a:gd name="connsiteX33" fmla="*/ 101600 w 2757714"/>
                <a:gd name="connsiteY33" fmla="*/ 3730171 h 3730171"/>
                <a:gd name="connsiteX34" fmla="*/ 0 w 2757714"/>
                <a:gd name="connsiteY34" fmla="*/ 3730171 h 373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57714" h="3730171">
                  <a:moveTo>
                    <a:pt x="0" y="3730171"/>
                  </a:moveTo>
                  <a:lnTo>
                    <a:pt x="29028" y="0"/>
                  </a:lnTo>
                  <a:lnTo>
                    <a:pt x="2757714" y="58057"/>
                  </a:lnTo>
                  <a:lnTo>
                    <a:pt x="2757714" y="3236685"/>
                  </a:lnTo>
                  <a:lnTo>
                    <a:pt x="2714171" y="3236685"/>
                  </a:lnTo>
                  <a:lnTo>
                    <a:pt x="2569028" y="3236685"/>
                  </a:lnTo>
                  <a:lnTo>
                    <a:pt x="2569028" y="3236685"/>
                  </a:lnTo>
                  <a:lnTo>
                    <a:pt x="2380343" y="3236685"/>
                  </a:lnTo>
                  <a:lnTo>
                    <a:pt x="2307771" y="3294742"/>
                  </a:lnTo>
                  <a:lnTo>
                    <a:pt x="2206171" y="3309257"/>
                  </a:lnTo>
                  <a:lnTo>
                    <a:pt x="2148114" y="3265714"/>
                  </a:lnTo>
                  <a:lnTo>
                    <a:pt x="2017485" y="3309257"/>
                  </a:lnTo>
                  <a:lnTo>
                    <a:pt x="1959428" y="3294742"/>
                  </a:lnTo>
                  <a:lnTo>
                    <a:pt x="1886857" y="3367314"/>
                  </a:lnTo>
                  <a:lnTo>
                    <a:pt x="1770743" y="3367314"/>
                  </a:lnTo>
                  <a:lnTo>
                    <a:pt x="1727200" y="3323771"/>
                  </a:lnTo>
                  <a:lnTo>
                    <a:pt x="1567543" y="3396342"/>
                  </a:lnTo>
                  <a:lnTo>
                    <a:pt x="1567543" y="3396342"/>
                  </a:lnTo>
                  <a:lnTo>
                    <a:pt x="1335314" y="3396342"/>
                  </a:lnTo>
                  <a:lnTo>
                    <a:pt x="1233714" y="3454400"/>
                  </a:lnTo>
                  <a:lnTo>
                    <a:pt x="1190171" y="3381828"/>
                  </a:lnTo>
                  <a:lnTo>
                    <a:pt x="1045028" y="3468914"/>
                  </a:lnTo>
                  <a:lnTo>
                    <a:pt x="1001485" y="3483428"/>
                  </a:lnTo>
                  <a:lnTo>
                    <a:pt x="870857" y="3541485"/>
                  </a:lnTo>
                  <a:lnTo>
                    <a:pt x="812800" y="3497942"/>
                  </a:lnTo>
                  <a:lnTo>
                    <a:pt x="667657" y="3585028"/>
                  </a:lnTo>
                  <a:lnTo>
                    <a:pt x="609600" y="3526971"/>
                  </a:lnTo>
                  <a:lnTo>
                    <a:pt x="508000" y="3657600"/>
                  </a:lnTo>
                  <a:lnTo>
                    <a:pt x="464457" y="3614057"/>
                  </a:lnTo>
                  <a:lnTo>
                    <a:pt x="391885" y="3628571"/>
                  </a:lnTo>
                  <a:lnTo>
                    <a:pt x="290285" y="3657600"/>
                  </a:lnTo>
                  <a:lnTo>
                    <a:pt x="217714" y="3701142"/>
                  </a:lnTo>
                  <a:lnTo>
                    <a:pt x="130628" y="3686628"/>
                  </a:lnTo>
                  <a:lnTo>
                    <a:pt x="101600" y="3730171"/>
                  </a:lnTo>
                  <a:lnTo>
                    <a:pt x="0" y="3730171"/>
                  </a:lnTo>
                  <a:close/>
                </a:path>
              </a:pathLst>
            </a:custGeom>
            <a:solidFill>
              <a:schemeClr val="tx1">
                <a:alpha val="28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85" name="Freeform: Shape 32">
              <a:extLst>
                <a:ext uri="{FF2B5EF4-FFF2-40B4-BE49-F238E27FC236}">
                  <a16:creationId xmlns:a16="http://schemas.microsoft.com/office/drawing/2014/main" xmlns="" id="{8B3DA13E-6D51-4DD1-A019-DEA6BB731C76}"/>
                </a:ext>
              </a:extLst>
            </p:cNvPr>
            <p:cNvSpPr/>
            <p:nvPr/>
          </p:nvSpPr>
          <p:spPr>
            <a:xfrm>
              <a:off x="1030515" y="1719942"/>
              <a:ext cx="2757714" cy="3730171"/>
            </a:xfrm>
            <a:custGeom>
              <a:avLst/>
              <a:gdLst>
                <a:gd name="connsiteX0" fmla="*/ 0 w 2757714"/>
                <a:gd name="connsiteY0" fmla="*/ 3730171 h 3730171"/>
                <a:gd name="connsiteX1" fmla="*/ 29028 w 2757714"/>
                <a:gd name="connsiteY1" fmla="*/ 0 h 3730171"/>
                <a:gd name="connsiteX2" fmla="*/ 2757714 w 2757714"/>
                <a:gd name="connsiteY2" fmla="*/ 58057 h 3730171"/>
                <a:gd name="connsiteX3" fmla="*/ 2757714 w 2757714"/>
                <a:gd name="connsiteY3" fmla="*/ 3236685 h 3730171"/>
                <a:gd name="connsiteX4" fmla="*/ 2714171 w 2757714"/>
                <a:gd name="connsiteY4" fmla="*/ 3236685 h 3730171"/>
                <a:gd name="connsiteX5" fmla="*/ 2569028 w 2757714"/>
                <a:gd name="connsiteY5" fmla="*/ 3236685 h 3730171"/>
                <a:gd name="connsiteX6" fmla="*/ 2569028 w 2757714"/>
                <a:gd name="connsiteY6" fmla="*/ 3236685 h 3730171"/>
                <a:gd name="connsiteX7" fmla="*/ 2380343 w 2757714"/>
                <a:gd name="connsiteY7" fmla="*/ 3236685 h 3730171"/>
                <a:gd name="connsiteX8" fmla="*/ 2307771 w 2757714"/>
                <a:gd name="connsiteY8" fmla="*/ 3294742 h 3730171"/>
                <a:gd name="connsiteX9" fmla="*/ 2206171 w 2757714"/>
                <a:gd name="connsiteY9" fmla="*/ 3309257 h 3730171"/>
                <a:gd name="connsiteX10" fmla="*/ 2148114 w 2757714"/>
                <a:gd name="connsiteY10" fmla="*/ 3265714 h 3730171"/>
                <a:gd name="connsiteX11" fmla="*/ 2017485 w 2757714"/>
                <a:gd name="connsiteY11" fmla="*/ 3309257 h 3730171"/>
                <a:gd name="connsiteX12" fmla="*/ 1959428 w 2757714"/>
                <a:gd name="connsiteY12" fmla="*/ 3294742 h 3730171"/>
                <a:gd name="connsiteX13" fmla="*/ 1886857 w 2757714"/>
                <a:gd name="connsiteY13" fmla="*/ 3367314 h 3730171"/>
                <a:gd name="connsiteX14" fmla="*/ 1770743 w 2757714"/>
                <a:gd name="connsiteY14" fmla="*/ 3367314 h 3730171"/>
                <a:gd name="connsiteX15" fmla="*/ 1727200 w 2757714"/>
                <a:gd name="connsiteY15" fmla="*/ 3323771 h 3730171"/>
                <a:gd name="connsiteX16" fmla="*/ 1567543 w 2757714"/>
                <a:gd name="connsiteY16" fmla="*/ 3396342 h 3730171"/>
                <a:gd name="connsiteX17" fmla="*/ 1567543 w 2757714"/>
                <a:gd name="connsiteY17" fmla="*/ 3396342 h 3730171"/>
                <a:gd name="connsiteX18" fmla="*/ 1335314 w 2757714"/>
                <a:gd name="connsiteY18" fmla="*/ 3396342 h 3730171"/>
                <a:gd name="connsiteX19" fmla="*/ 1233714 w 2757714"/>
                <a:gd name="connsiteY19" fmla="*/ 3454400 h 3730171"/>
                <a:gd name="connsiteX20" fmla="*/ 1190171 w 2757714"/>
                <a:gd name="connsiteY20" fmla="*/ 3381828 h 3730171"/>
                <a:gd name="connsiteX21" fmla="*/ 1045028 w 2757714"/>
                <a:gd name="connsiteY21" fmla="*/ 3468914 h 3730171"/>
                <a:gd name="connsiteX22" fmla="*/ 1001485 w 2757714"/>
                <a:gd name="connsiteY22" fmla="*/ 3483428 h 3730171"/>
                <a:gd name="connsiteX23" fmla="*/ 870857 w 2757714"/>
                <a:gd name="connsiteY23" fmla="*/ 3541485 h 3730171"/>
                <a:gd name="connsiteX24" fmla="*/ 812800 w 2757714"/>
                <a:gd name="connsiteY24" fmla="*/ 3497942 h 3730171"/>
                <a:gd name="connsiteX25" fmla="*/ 667657 w 2757714"/>
                <a:gd name="connsiteY25" fmla="*/ 3585028 h 3730171"/>
                <a:gd name="connsiteX26" fmla="*/ 609600 w 2757714"/>
                <a:gd name="connsiteY26" fmla="*/ 3526971 h 3730171"/>
                <a:gd name="connsiteX27" fmla="*/ 508000 w 2757714"/>
                <a:gd name="connsiteY27" fmla="*/ 3657600 h 3730171"/>
                <a:gd name="connsiteX28" fmla="*/ 464457 w 2757714"/>
                <a:gd name="connsiteY28" fmla="*/ 3614057 h 3730171"/>
                <a:gd name="connsiteX29" fmla="*/ 391885 w 2757714"/>
                <a:gd name="connsiteY29" fmla="*/ 3628571 h 3730171"/>
                <a:gd name="connsiteX30" fmla="*/ 290285 w 2757714"/>
                <a:gd name="connsiteY30" fmla="*/ 3657600 h 3730171"/>
                <a:gd name="connsiteX31" fmla="*/ 217714 w 2757714"/>
                <a:gd name="connsiteY31" fmla="*/ 3701142 h 3730171"/>
                <a:gd name="connsiteX32" fmla="*/ 130628 w 2757714"/>
                <a:gd name="connsiteY32" fmla="*/ 3686628 h 3730171"/>
                <a:gd name="connsiteX33" fmla="*/ 101600 w 2757714"/>
                <a:gd name="connsiteY33" fmla="*/ 3730171 h 3730171"/>
                <a:gd name="connsiteX34" fmla="*/ 0 w 2757714"/>
                <a:gd name="connsiteY34" fmla="*/ 3730171 h 373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57714" h="3730171">
                  <a:moveTo>
                    <a:pt x="0" y="3730171"/>
                  </a:moveTo>
                  <a:lnTo>
                    <a:pt x="29028" y="0"/>
                  </a:lnTo>
                  <a:lnTo>
                    <a:pt x="2757714" y="58057"/>
                  </a:lnTo>
                  <a:lnTo>
                    <a:pt x="2757714" y="3236685"/>
                  </a:lnTo>
                  <a:lnTo>
                    <a:pt x="2714171" y="3236685"/>
                  </a:lnTo>
                  <a:lnTo>
                    <a:pt x="2569028" y="3236685"/>
                  </a:lnTo>
                  <a:lnTo>
                    <a:pt x="2569028" y="3236685"/>
                  </a:lnTo>
                  <a:lnTo>
                    <a:pt x="2380343" y="3236685"/>
                  </a:lnTo>
                  <a:lnTo>
                    <a:pt x="2307771" y="3294742"/>
                  </a:lnTo>
                  <a:lnTo>
                    <a:pt x="2206171" y="3309257"/>
                  </a:lnTo>
                  <a:lnTo>
                    <a:pt x="2148114" y="3265714"/>
                  </a:lnTo>
                  <a:lnTo>
                    <a:pt x="2017485" y="3309257"/>
                  </a:lnTo>
                  <a:lnTo>
                    <a:pt x="1959428" y="3294742"/>
                  </a:lnTo>
                  <a:lnTo>
                    <a:pt x="1886857" y="3367314"/>
                  </a:lnTo>
                  <a:lnTo>
                    <a:pt x="1770743" y="3367314"/>
                  </a:lnTo>
                  <a:lnTo>
                    <a:pt x="1727200" y="3323771"/>
                  </a:lnTo>
                  <a:lnTo>
                    <a:pt x="1567543" y="3396342"/>
                  </a:lnTo>
                  <a:lnTo>
                    <a:pt x="1567543" y="3396342"/>
                  </a:lnTo>
                  <a:lnTo>
                    <a:pt x="1335314" y="3396342"/>
                  </a:lnTo>
                  <a:lnTo>
                    <a:pt x="1233714" y="3454400"/>
                  </a:lnTo>
                  <a:lnTo>
                    <a:pt x="1190171" y="3381828"/>
                  </a:lnTo>
                  <a:lnTo>
                    <a:pt x="1045028" y="3468914"/>
                  </a:lnTo>
                  <a:lnTo>
                    <a:pt x="1001485" y="3483428"/>
                  </a:lnTo>
                  <a:lnTo>
                    <a:pt x="870857" y="3541485"/>
                  </a:lnTo>
                  <a:lnTo>
                    <a:pt x="812800" y="3497942"/>
                  </a:lnTo>
                  <a:lnTo>
                    <a:pt x="667657" y="3585028"/>
                  </a:lnTo>
                  <a:lnTo>
                    <a:pt x="609600" y="3526971"/>
                  </a:lnTo>
                  <a:lnTo>
                    <a:pt x="508000" y="3657600"/>
                  </a:lnTo>
                  <a:lnTo>
                    <a:pt x="464457" y="3614057"/>
                  </a:lnTo>
                  <a:lnTo>
                    <a:pt x="391885" y="3628571"/>
                  </a:lnTo>
                  <a:lnTo>
                    <a:pt x="290285" y="3657600"/>
                  </a:lnTo>
                  <a:lnTo>
                    <a:pt x="217714" y="3701142"/>
                  </a:lnTo>
                  <a:lnTo>
                    <a:pt x="130628" y="3686628"/>
                  </a:lnTo>
                  <a:lnTo>
                    <a:pt x="101600" y="3730171"/>
                  </a:lnTo>
                  <a:lnTo>
                    <a:pt x="0" y="373017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86" name="Freeform: Shape 33">
              <a:extLst>
                <a:ext uri="{FF2B5EF4-FFF2-40B4-BE49-F238E27FC236}">
                  <a16:creationId xmlns:a16="http://schemas.microsoft.com/office/drawing/2014/main" xmlns="" id="{97E4A860-3BB3-4261-B097-48960F4A977A}"/>
                </a:ext>
              </a:extLst>
            </p:cNvPr>
            <p:cNvSpPr/>
            <p:nvPr/>
          </p:nvSpPr>
          <p:spPr>
            <a:xfrm>
              <a:off x="1030515" y="1563914"/>
              <a:ext cx="2757714" cy="3730171"/>
            </a:xfrm>
            <a:custGeom>
              <a:avLst/>
              <a:gdLst>
                <a:gd name="connsiteX0" fmla="*/ 0 w 2757714"/>
                <a:gd name="connsiteY0" fmla="*/ 3730171 h 3730171"/>
                <a:gd name="connsiteX1" fmla="*/ 29028 w 2757714"/>
                <a:gd name="connsiteY1" fmla="*/ 0 h 3730171"/>
                <a:gd name="connsiteX2" fmla="*/ 2757714 w 2757714"/>
                <a:gd name="connsiteY2" fmla="*/ 58057 h 3730171"/>
                <a:gd name="connsiteX3" fmla="*/ 2757714 w 2757714"/>
                <a:gd name="connsiteY3" fmla="*/ 3236685 h 3730171"/>
                <a:gd name="connsiteX4" fmla="*/ 2714171 w 2757714"/>
                <a:gd name="connsiteY4" fmla="*/ 3236685 h 3730171"/>
                <a:gd name="connsiteX5" fmla="*/ 2569028 w 2757714"/>
                <a:gd name="connsiteY5" fmla="*/ 3236685 h 3730171"/>
                <a:gd name="connsiteX6" fmla="*/ 2569028 w 2757714"/>
                <a:gd name="connsiteY6" fmla="*/ 3236685 h 3730171"/>
                <a:gd name="connsiteX7" fmla="*/ 2380343 w 2757714"/>
                <a:gd name="connsiteY7" fmla="*/ 3236685 h 3730171"/>
                <a:gd name="connsiteX8" fmla="*/ 2307771 w 2757714"/>
                <a:gd name="connsiteY8" fmla="*/ 3294742 h 3730171"/>
                <a:gd name="connsiteX9" fmla="*/ 2206171 w 2757714"/>
                <a:gd name="connsiteY9" fmla="*/ 3309257 h 3730171"/>
                <a:gd name="connsiteX10" fmla="*/ 2148114 w 2757714"/>
                <a:gd name="connsiteY10" fmla="*/ 3265714 h 3730171"/>
                <a:gd name="connsiteX11" fmla="*/ 2017485 w 2757714"/>
                <a:gd name="connsiteY11" fmla="*/ 3309257 h 3730171"/>
                <a:gd name="connsiteX12" fmla="*/ 1959428 w 2757714"/>
                <a:gd name="connsiteY12" fmla="*/ 3294742 h 3730171"/>
                <a:gd name="connsiteX13" fmla="*/ 1886857 w 2757714"/>
                <a:gd name="connsiteY13" fmla="*/ 3367314 h 3730171"/>
                <a:gd name="connsiteX14" fmla="*/ 1770743 w 2757714"/>
                <a:gd name="connsiteY14" fmla="*/ 3367314 h 3730171"/>
                <a:gd name="connsiteX15" fmla="*/ 1727200 w 2757714"/>
                <a:gd name="connsiteY15" fmla="*/ 3323771 h 3730171"/>
                <a:gd name="connsiteX16" fmla="*/ 1567543 w 2757714"/>
                <a:gd name="connsiteY16" fmla="*/ 3396342 h 3730171"/>
                <a:gd name="connsiteX17" fmla="*/ 1567543 w 2757714"/>
                <a:gd name="connsiteY17" fmla="*/ 3396342 h 3730171"/>
                <a:gd name="connsiteX18" fmla="*/ 1335314 w 2757714"/>
                <a:gd name="connsiteY18" fmla="*/ 3396342 h 3730171"/>
                <a:gd name="connsiteX19" fmla="*/ 1233714 w 2757714"/>
                <a:gd name="connsiteY19" fmla="*/ 3454400 h 3730171"/>
                <a:gd name="connsiteX20" fmla="*/ 1190171 w 2757714"/>
                <a:gd name="connsiteY20" fmla="*/ 3381828 h 3730171"/>
                <a:gd name="connsiteX21" fmla="*/ 1045028 w 2757714"/>
                <a:gd name="connsiteY21" fmla="*/ 3468914 h 3730171"/>
                <a:gd name="connsiteX22" fmla="*/ 1001485 w 2757714"/>
                <a:gd name="connsiteY22" fmla="*/ 3483428 h 3730171"/>
                <a:gd name="connsiteX23" fmla="*/ 870857 w 2757714"/>
                <a:gd name="connsiteY23" fmla="*/ 3541485 h 3730171"/>
                <a:gd name="connsiteX24" fmla="*/ 812800 w 2757714"/>
                <a:gd name="connsiteY24" fmla="*/ 3497942 h 3730171"/>
                <a:gd name="connsiteX25" fmla="*/ 667657 w 2757714"/>
                <a:gd name="connsiteY25" fmla="*/ 3585028 h 3730171"/>
                <a:gd name="connsiteX26" fmla="*/ 609600 w 2757714"/>
                <a:gd name="connsiteY26" fmla="*/ 3526971 h 3730171"/>
                <a:gd name="connsiteX27" fmla="*/ 508000 w 2757714"/>
                <a:gd name="connsiteY27" fmla="*/ 3657600 h 3730171"/>
                <a:gd name="connsiteX28" fmla="*/ 464457 w 2757714"/>
                <a:gd name="connsiteY28" fmla="*/ 3614057 h 3730171"/>
                <a:gd name="connsiteX29" fmla="*/ 391885 w 2757714"/>
                <a:gd name="connsiteY29" fmla="*/ 3628571 h 3730171"/>
                <a:gd name="connsiteX30" fmla="*/ 290285 w 2757714"/>
                <a:gd name="connsiteY30" fmla="*/ 3657600 h 3730171"/>
                <a:gd name="connsiteX31" fmla="*/ 217714 w 2757714"/>
                <a:gd name="connsiteY31" fmla="*/ 3701142 h 3730171"/>
                <a:gd name="connsiteX32" fmla="*/ 130628 w 2757714"/>
                <a:gd name="connsiteY32" fmla="*/ 3686628 h 3730171"/>
                <a:gd name="connsiteX33" fmla="*/ 101600 w 2757714"/>
                <a:gd name="connsiteY33" fmla="*/ 3730171 h 3730171"/>
                <a:gd name="connsiteX34" fmla="*/ 0 w 2757714"/>
                <a:gd name="connsiteY34" fmla="*/ 3730171 h 373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57714" h="3730171">
                  <a:moveTo>
                    <a:pt x="0" y="3730171"/>
                  </a:moveTo>
                  <a:lnTo>
                    <a:pt x="29028" y="0"/>
                  </a:lnTo>
                  <a:lnTo>
                    <a:pt x="2757714" y="58057"/>
                  </a:lnTo>
                  <a:lnTo>
                    <a:pt x="2757714" y="3236685"/>
                  </a:lnTo>
                  <a:lnTo>
                    <a:pt x="2714171" y="3236685"/>
                  </a:lnTo>
                  <a:lnTo>
                    <a:pt x="2569028" y="3236685"/>
                  </a:lnTo>
                  <a:lnTo>
                    <a:pt x="2569028" y="3236685"/>
                  </a:lnTo>
                  <a:lnTo>
                    <a:pt x="2380343" y="3236685"/>
                  </a:lnTo>
                  <a:lnTo>
                    <a:pt x="2307771" y="3294742"/>
                  </a:lnTo>
                  <a:lnTo>
                    <a:pt x="2206171" y="3309257"/>
                  </a:lnTo>
                  <a:lnTo>
                    <a:pt x="2148114" y="3265714"/>
                  </a:lnTo>
                  <a:lnTo>
                    <a:pt x="2017485" y="3309257"/>
                  </a:lnTo>
                  <a:lnTo>
                    <a:pt x="1959428" y="3294742"/>
                  </a:lnTo>
                  <a:lnTo>
                    <a:pt x="1886857" y="3367314"/>
                  </a:lnTo>
                  <a:lnTo>
                    <a:pt x="1770743" y="3367314"/>
                  </a:lnTo>
                  <a:lnTo>
                    <a:pt x="1727200" y="3323771"/>
                  </a:lnTo>
                  <a:lnTo>
                    <a:pt x="1567543" y="3396342"/>
                  </a:lnTo>
                  <a:lnTo>
                    <a:pt x="1567543" y="3396342"/>
                  </a:lnTo>
                  <a:lnTo>
                    <a:pt x="1335314" y="3396342"/>
                  </a:lnTo>
                  <a:lnTo>
                    <a:pt x="1233714" y="3454400"/>
                  </a:lnTo>
                  <a:lnTo>
                    <a:pt x="1190171" y="3381828"/>
                  </a:lnTo>
                  <a:lnTo>
                    <a:pt x="1045028" y="3468914"/>
                  </a:lnTo>
                  <a:lnTo>
                    <a:pt x="1001485" y="3483428"/>
                  </a:lnTo>
                  <a:lnTo>
                    <a:pt x="870857" y="3541485"/>
                  </a:lnTo>
                  <a:lnTo>
                    <a:pt x="812800" y="3497942"/>
                  </a:lnTo>
                  <a:lnTo>
                    <a:pt x="667657" y="3585028"/>
                  </a:lnTo>
                  <a:lnTo>
                    <a:pt x="609600" y="3526971"/>
                  </a:lnTo>
                  <a:lnTo>
                    <a:pt x="508000" y="3657600"/>
                  </a:lnTo>
                  <a:lnTo>
                    <a:pt x="464457" y="3614057"/>
                  </a:lnTo>
                  <a:lnTo>
                    <a:pt x="391885" y="3628571"/>
                  </a:lnTo>
                  <a:lnTo>
                    <a:pt x="290285" y="3657600"/>
                  </a:lnTo>
                  <a:lnTo>
                    <a:pt x="217714" y="3701142"/>
                  </a:lnTo>
                  <a:lnTo>
                    <a:pt x="130628" y="3686628"/>
                  </a:lnTo>
                  <a:lnTo>
                    <a:pt x="101600" y="3730171"/>
                  </a:lnTo>
                  <a:lnTo>
                    <a:pt x="0" y="3730171"/>
                  </a:lnTo>
                  <a:close/>
                </a:path>
              </a:pathLst>
            </a:custGeom>
            <a:blipFill>
              <a:blip r:embed="rId3">
                <a:extLst>
                  <a:ext uri="{BEBA8EAE-BF5A-486C-A8C5-ECC9F3942E4B}">
                    <a14:imgProps xmlns:a14="http://schemas.microsoft.com/office/drawing/2010/main">
                      <a14:imgLayer r:embed="rId4">
                        <a14:imgEffect>
                          <a14:artisticBlur/>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grpSp>
          <p:nvGrpSpPr>
            <p:cNvPr id="89" name="Group 88">
              <a:extLst>
                <a:ext uri="{FF2B5EF4-FFF2-40B4-BE49-F238E27FC236}">
                  <a16:creationId xmlns:a16="http://schemas.microsoft.com/office/drawing/2014/main" xmlns="" id="{E09A9205-7533-4385-A559-0976D17ECCAF}"/>
                </a:ext>
              </a:extLst>
            </p:cNvPr>
            <p:cNvGrpSpPr/>
            <p:nvPr/>
          </p:nvGrpSpPr>
          <p:grpSpPr>
            <a:xfrm>
              <a:off x="1548797" y="1181477"/>
              <a:ext cx="1935802" cy="1599434"/>
              <a:chOff x="1548797" y="1181477"/>
              <a:chExt cx="1935802" cy="1599434"/>
            </a:xfrm>
          </p:grpSpPr>
          <p:sp>
            <p:nvSpPr>
              <p:cNvPr id="91" name="Rectangle: Rounded Corners 38">
                <a:extLst>
                  <a:ext uri="{FF2B5EF4-FFF2-40B4-BE49-F238E27FC236}">
                    <a16:creationId xmlns:a16="http://schemas.microsoft.com/office/drawing/2014/main" xmlns="" id="{01A61CE1-A906-45E3-9E1D-FB56D665F40A}"/>
                  </a:ext>
                </a:extLst>
              </p:cNvPr>
              <p:cNvSpPr/>
              <p:nvPr/>
            </p:nvSpPr>
            <p:spPr>
              <a:xfrm rot="20402536">
                <a:off x="1829971" y="1373025"/>
                <a:ext cx="1654628" cy="1407886"/>
              </a:xfrm>
              <a:prstGeom prst="roundRect">
                <a:avLst>
                  <a:gd name="adj" fmla="val 11512"/>
                </a:avLst>
              </a:prstGeom>
              <a:solidFill>
                <a:schemeClr val="tx1">
                  <a:alpha val="56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92" name="Rectangle: Rounded Corners 39">
                <a:extLst>
                  <a:ext uri="{FF2B5EF4-FFF2-40B4-BE49-F238E27FC236}">
                    <a16:creationId xmlns:a16="http://schemas.microsoft.com/office/drawing/2014/main" xmlns="" id="{9AAD1A90-5BC8-4DE6-93D0-7930443A49D8}"/>
                  </a:ext>
                </a:extLst>
              </p:cNvPr>
              <p:cNvSpPr/>
              <p:nvPr/>
            </p:nvSpPr>
            <p:spPr>
              <a:xfrm rot="20602948">
                <a:off x="1548797" y="1181477"/>
                <a:ext cx="1654628" cy="1407886"/>
              </a:xfrm>
              <a:prstGeom prst="roundRect">
                <a:avLst>
                  <a:gd name="adj" fmla="val 115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93" name="Rectangle: Rounded Corners 40">
                <a:extLst>
                  <a:ext uri="{FF2B5EF4-FFF2-40B4-BE49-F238E27FC236}">
                    <a16:creationId xmlns:a16="http://schemas.microsoft.com/office/drawing/2014/main" xmlns="" id="{9FA76F08-8B63-421F-BB97-4A1A62042F4E}"/>
                  </a:ext>
                </a:extLst>
              </p:cNvPr>
              <p:cNvSpPr/>
              <p:nvPr/>
            </p:nvSpPr>
            <p:spPr>
              <a:xfrm rot="20602948">
                <a:off x="1708695" y="1300905"/>
                <a:ext cx="1363762" cy="1160395"/>
              </a:xfrm>
              <a:prstGeom prst="roundRect">
                <a:avLst>
                  <a:gd name="adj" fmla="val 115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94" name="TextBox 93">
                <a:extLst>
                  <a:ext uri="{FF2B5EF4-FFF2-40B4-BE49-F238E27FC236}">
                    <a16:creationId xmlns:a16="http://schemas.microsoft.com/office/drawing/2014/main" xmlns="" id="{3F85F098-B7EF-46D0-8E59-633DE65EC877}"/>
                  </a:ext>
                </a:extLst>
              </p:cNvPr>
              <p:cNvSpPr txBox="1"/>
              <p:nvPr/>
            </p:nvSpPr>
            <p:spPr>
              <a:xfrm>
                <a:off x="1818700" y="1715591"/>
                <a:ext cx="1270001" cy="892838"/>
              </a:xfrm>
              <a:prstGeom prst="rect">
                <a:avLst/>
              </a:prstGeom>
              <a:noFill/>
            </p:spPr>
            <p:txBody>
              <a:bodyPr wrap="square" rtlCol="0">
                <a:spAutoFit/>
              </a:bodyPr>
              <a:lstStyle/>
              <a:p>
                <a:pPr algn="ctr"/>
                <a:r>
                  <a:rPr lang="en-US" sz="2800" b="1" dirty="0" smtClean="0">
                    <a:solidFill>
                      <a:schemeClr val="bg1"/>
                    </a:solidFill>
                    <a:latin typeface="Hand Of Sean" panose="02000500000000000000" pitchFamily="2" charset="-128"/>
                    <a:ea typeface="Hand Of Sean" panose="02000500000000000000" pitchFamily="2" charset="-128"/>
                  </a:rPr>
                  <a:t>4</a:t>
                </a:r>
                <a:endParaRPr lang="en-US" sz="2800" b="1" dirty="0">
                  <a:solidFill>
                    <a:schemeClr val="bg1"/>
                  </a:solidFill>
                  <a:latin typeface="Hand Of Sean" panose="02000500000000000000" pitchFamily="2" charset="-128"/>
                  <a:ea typeface="Hand Of Sean" panose="02000500000000000000" pitchFamily="2" charset="-128"/>
                </a:endParaRPr>
              </a:p>
            </p:txBody>
          </p:sp>
        </p:grpSp>
        <p:cxnSp>
          <p:nvCxnSpPr>
            <p:cNvPr id="90" name="Straight Connector 89">
              <a:extLst>
                <a:ext uri="{FF2B5EF4-FFF2-40B4-BE49-F238E27FC236}">
                  <a16:creationId xmlns:a16="http://schemas.microsoft.com/office/drawing/2014/main" xmlns="" id="{0BC7C4FD-B0CF-4433-BB10-B3613BC8EDB1}"/>
                </a:ext>
              </a:extLst>
            </p:cNvPr>
            <p:cNvCxnSpPr/>
            <p:nvPr/>
          </p:nvCxnSpPr>
          <p:spPr>
            <a:xfrm rot="20602948" flipV="1">
              <a:off x="1815990" y="1669512"/>
              <a:ext cx="644577" cy="215210"/>
            </a:xfrm>
            <a:prstGeom prst="line">
              <a:avLst/>
            </a:prstGeom>
            <a:ln w="25400">
              <a:gradFill>
                <a:gsLst>
                  <a:gs pos="10000">
                    <a:schemeClr val="tx1"/>
                  </a:gs>
                  <a:gs pos="54000">
                    <a:schemeClr val="bg1"/>
                  </a:gs>
                  <a:gs pos="90000">
                    <a:schemeClr val="tx1"/>
                  </a:gs>
                </a:gsLst>
                <a:lin ang="5400000" scaled="1"/>
              </a:gra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xmlns="" id="{A7DD1FDB-3EA8-4143-925C-A5F2299C74AF}"/>
              </a:ext>
            </a:extLst>
          </p:cNvPr>
          <p:cNvGrpSpPr/>
          <p:nvPr/>
        </p:nvGrpSpPr>
        <p:grpSpPr>
          <a:xfrm>
            <a:off x="7004048" y="1364416"/>
            <a:ext cx="1601938" cy="2396744"/>
            <a:chOff x="4807274" y="1195131"/>
            <a:chExt cx="2905320" cy="4171226"/>
          </a:xfrm>
        </p:grpSpPr>
        <p:sp>
          <p:nvSpPr>
            <p:cNvPr id="96" name="Freeform: Shape 19">
              <a:extLst>
                <a:ext uri="{FF2B5EF4-FFF2-40B4-BE49-F238E27FC236}">
                  <a16:creationId xmlns:a16="http://schemas.microsoft.com/office/drawing/2014/main" xmlns="" id="{2C782DC2-F40C-40D2-BC90-86DE8197EC33}"/>
                </a:ext>
              </a:extLst>
            </p:cNvPr>
            <p:cNvSpPr/>
            <p:nvPr/>
          </p:nvSpPr>
          <p:spPr>
            <a:xfrm rot="21322306">
              <a:off x="4940365" y="1955500"/>
              <a:ext cx="2772229" cy="3410857"/>
            </a:xfrm>
            <a:custGeom>
              <a:avLst/>
              <a:gdLst>
                <a:gd name="connsiteX0" fmla="*/ 0 w 2772229"/>
                <a:gd name="connsiteY0" fmla="*/ 3367314 h 3410857"/>
                <a:gd name="connsiteX1" fmla="*/ 14514 w 2772229"/>
                <a:gd name="connsiteY1" fmla="*/ 0 h 3410857"/>
                <a:gd name="connsiteX2" fmla="*/ 2772229 w 2772229"/>
                <a:gd name="connsiteY2" fmla="*/ 58057 h 3410857"/>
                <a:gd name="connsiteX3" fmla="*/ 2772229 w 2772229"/>
                <a:gd name="connsiteY3" fmla="*/ 3381829 h 3410857"/>
                <a:gd name="connsiteX4" fmla="*/ 2641600 w 2772229"/>
                <a:gd name="connsiteY4" fmla="*/ 3323772 h 3410857"/>
                <a:gd name="connsiteX5" fmla="*/ 2569029 w 2772229"/>
                <a:gd name="connsiteY5" fmla="*/ 3323772 h 3410857"/>
                <a:gd name="connsiteX6" fmla="*/ 2496457 w 2772229"/>
                <a:gd name="connsiteY6" fmla="*/ 3367314 h 3410857"/>
                <a:gd name="connsiteX7" fmla="*/ 2409371 w 2772229"/>
                <a:gd name="connsiteY7" fmla="*/ 3338286 h 3410857"/>
                <a:gd name="connsiteX8" fmla="*/ 2293257 w 2772229"/>
                <a:gd name="connsiteY8" fmla="*/ 3352800 h 3410857"/>
                <a:gd name="connsiteX9" fmla="*/ 2249714 w 2772229"/>
                <a:gd name="connsiteY9" fmla="*/ 3396343 h 3410857"/>
                <a:gd name="connsiteX10" fmla="*/ 2148114 w 2772229"/>
                <a:gd name="connsiteY10" fmla="*/ 3338286 h 3410857"/>
                <a:gd name="connsiteX11" fmla="*/ 2133600 w 2772229"/>
                <a:gd name="connsiteY11" fmla="*/ 3410857 h 3410857"/>
                <a:gd name="connsiteX12" fmla="*/ 1944914 w 2772229"/>
                <a:gd name="connsiteY12" fmla="*/ 3396343 h 3410857"/>
                <a:gd name="connsiteX13" fmla="*/ 1857829 w 2772229"/>
                <a:gd name="connsiteY13" fmla="*/ 3338286 h 3410857"/>
                <a:gd name="connsiteX14" fmla="*/ 1785257 w 2772229"/>
                <a:gd name="connsiteY14" fmla="*/ 3367314 h 3410857"/>
                <a:gd name="connsiteX15" fmla="*/ 1625600 w 2772229"/>
                <a:gd name="connsiteY15" fmla="*/ 3367314 h 3410857"/>
                <a:gd name="connsiteX16" fmla="*/ 1538514 w 2772229"/>
                <a:gd name="connsiteY16" fmla="*/ 3381829 h 3410857"/>
                <a:gd name="connsiteX17" fmla="*/ 1451429 w 2772229"/>
                <a:gd name="connsiteY17" fmla="*/ 3309257 h 3410857"/>
                <a:gd name="connsiteX18" fmla="*/ 1277257 w 2772229"/>
                <a:gd name="connsiteY18" fmla="*/ 3381829 h 3410857"/>
                <a:gd name="connsiteX19" fmla="*/ 1190171 w 2772229"/>
                <a:gd name="connsiteY19" fmla="*/ 3294743 h 3410857"/>
                <a:gd name="connsiteX20" fmla="*/ 1001486 w 2772229"/>
                <a:gd name="connsiteY20" fmla="*/ 3352800 h 3410857"/>
                <a:gd name="connsiteX21" fmla="*/ 914400 w 2772229"/>
                <a:gd name="connsiteY21" fmla="*/ 3294743 h 3410857"/>
                <a:gd name="connsiteX22" fmla="*/ 798286 w 2772229"/>
                <a:gd name="connsiteY22" fmla="*/ 3367314 h 3410857"/>
                <a:gd name="connsiteX23" fmla="*/ 638629 w 2772229"/>
                <a:gd name="connsiteY23" fmla="*/ 3367314 h 3410857"/>
                <a:gd name="connsiteX24" fmla="*/ 508000 w 2772229"/>
                <a:gd name="connsiteY24" fmla="*/ 3338286 h 3410857"/>
                <a:gd name="connsiteX25" fmla="*/ 391886 w 2772229"/>
                <a:gd name="connsiteY25" fmla="*/ 3396343 h 3410857"/>
                <a:gd name="connsiteX26" fmla="*/ 217714 w 2772229"/>
                <a:gd name="connsiteY26" fmla="*/ 3352800 h 3410857"/>
                <a:gd name="connsiteX27" fmla="*/ 116114 w 2772229"/>
                <a:gd name="connsiteY27" fmla="*/ 3381829 h 3410857"/>
                <a:gd name="connsiteX28" fmla="*/ 0 w 2772229"/>
                <a:gd name="connsiteY28" fmla="*/ 3367314 h 341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2229" h="3410857">
                  <a:moveTo>
                    <a:pt x="0" y="3367314"/>
                  </a:moveTo>
                  <a:lnTo>
                    <a:pt x="14514" y="0"/>
                  </a:lnTo>
                  <a:lnTo>
                    <a:pt x="2772229" y="58057"/>
                  </a:lnTo>
                  <a:lnTo>
                    <a:pt x="2772229" y="3381829"/>
                  </a:lnTo>
                  <a:lnTo>
                    <a:pt x="2641600" y="3323772"/>
                  </a:lnTo>
                  <a:lnTo>
                    <a:pt x="2569029" y="3323772"/>
                  </a:lnTo>
                  <a:lnTo>
                    <a:pt x="2496457" y="3367314"/>
                  </a:lnTo>
                  <a:lnTo>
                    <a:pt x="2409371" y="3338286"/>
                  </a:lnTo>
                  <a:lnTo>
                    <a:pt x="2293257" y="3352800"/>
                  </a:lnTo>
                  <a:lnTo>
                    <a:pt x="2249714" y="3396343"/>
                  </a:lnTo>
                  <a:lnTo>
                    <a:pt x="2148114" y="3338286"/>
                  </a:lnTo>
                  <a:lnTo>
                    <a:pt x="2133600" y="3410857"/>
                  </a:lnTo>
                  <a:lnTo>
                    <a:pt x="1944914" y="3396343"/>
                  </a:lnTo>
                  <a:lnTo>
                    <a:pt x="1857829" y="3338286"/>
                  </a:lnTo>
                  <a:lnTo>
                    <a:pt x="1785257" y="3367314"/>
                  </a:lnTo>
                  <a:lnTo>
                    <a:pt x="1625600" y="3367314"/>
                  </a:lnTo>
                  <a:lnTo>
                    <a:pt x="1538514" y="3381829"/>
                  </a:lnTo>
                  <a:lnTo>
                    <a:pt x="1451429" y="3309257"/>
                  </a:lnTo>
                  <a:lnTo>
                    <a:pt x="1277257" y="3381829"/>
                  </a:lnTo>
                  <a:lnTo>
                    <a:pt x="1190171" y="3294743"/>
                  </a:lnTo>
                  <a:lnTo>
                    <a:pt x="1001486" y="3352800"/>
                  </a:lnTo>
                  <a:lnTo>
                    <a:pt x="914400" y="3294743"/>
                  </a:lnTo>
                  <a:lnTo>
                    <a:pt x="798286" y="3367314"/>
                  </a:lnTo>
                  <a:lnTo>
                    <a:pt x="638629" y="3367314"/>
                  </a:lnTo>
                  <a:lnTo>
                    <a:pt x="508000" y="3338286"/>
                  </a:lnTo>
                  <a:lnTo>
                    <a:pt x="391886" y="3396343"/>
                  </a:lnTo>
                  <a:lnTo>
                    <a:pt x="217714" y="3352800"/>
                  </a:lnTo>
                  <a:lnTo>
                    <a:pt x="116114" y="3381829"/>
                  </a:lnTo>
                  <a:lnTo>
                    <a:pt x="0" y="3367314"/>
                  </a:lnTo>
                  <a:close/>
                </a:path>
              </a:pathLst>
            </a:custGeom>
            <a:solidFill>
              <a:schemeClr val="tx1">
                <a:alpha val="28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a:p>
          </p:txBody>
        </p:sp>
        <p:sp>
          <p:nvSpPr>
            <p:cNvPr id="97" name="Freeform: Shape 20">
              <a:extLst>
                <a:ext uri="{FF2B5EF4-FFF2-40B4-BE49-F238E27FC236}">
                  <a16:creationId xmlns:a16="http://schemas.microsoft.com/office/drawing/2014/main" xmlns="" id="{86B1DDBA-AFA9-4C1F-86A6-1656DF35F52B}"/>
                </a:ext>
              </a:extLst>
            </p:cNvPr>
            <p:cNvSpPr/>
            <p:nvPr/>
          </p:nvSpPr>
          <p:spPr>
            <a:xfrm>
              <a:off x="4807274" y="1742470"/>
              <a:ext cx="2772229" cy="3410857"/>
            </a:xfrm>
            <a:custGeom>
              <a:avLst/>
              <a:gdLst>
                <a:gd name="connsiteX0" fmla="*/ 0 w 2772229"/>
                <a:gd name="connsiteY0" fmla="*/ 3367314 h 3410857"/>
                <a:gd name="connsiteX1" fmla="*/ 14514 w 2772229"/>
                <a:gd name="connsiteY1" fmla="*/ 0 h 3410857"/>
                <a:gd name="connsiteX2" fmla="*/ 2772229 w 2772229"/>
                <a:gd name="connsiteY2" fmla="*/ 58057 h 3410857"/>
                <a:gd name="connsiteX3" fmla="*/ 2772229 w 2772229"/>
                <a:gd name="connsiteY3" fmla="*/ 3381829 h 3410857"/>
                <a:gd name="connsiteX4" fmla="*/ 2641600 w 2772229"/>
                <a:gd name="connsiteY4" fmla="*/ 3323772 h 3410857"/>
                <a:gd name="connsiteX5" fmla="*/ 2569029 w 2772229"/>
                <a:gd name="connsiteY5" fmla="*/ 3323772 h 3410857"/>
                <a:gd name="connsiteX6" fmla="*/ 2496457 w 2772229"/>
                <a:gd name="connsiteY6" fmla="*/ 3367314 h 3410857"/>
                <a:gd name="connsiteX7" fmla="*/ 2409371 w 2772229"/>
                <a:gd name="connsiteY7" fmla="*/ 3338286 h 3410857"/>
                <a:gd name="connsiteX8" fmla="*/ 2293257 w 2772229"/>
                <a:gd name="connsiteY8" fmla="*/ 3352800 h 3410857"/>
                <a:gd name="connsiteX9" fmla="*/ 2249714 w 2772229"/>
                <a:gd name="connsiteY9" fmla="*/ 3396343 h 3410857"/>
                <a:gd name="connsiteX10" fmla="*/ 2148114 w 2772229"/>
                <a:gd name="connsiteY10" fmla="*/ 3338286 h 3410857"/>
                <a:gd name="connsiteX11" fmla="*/ 2133600 w 2772229"/>
                <a:gd name="connsiteY11" fmla="*/ 3410857 h 3410857"/>
                <a:gd name="connsiteX12" fmla="*/ 1944914 w 2772229"/>
                <a:gd name="connsiteY12" fmla="*/ 3396343 h 3410857"/>
                <a:gd name="connsiteX13" fmla="*/ 1857829 w 2772229"/>
                <a:gd name="connsiteY13" fmla="*/ 3338286 h 3410857"/>
                <a:gd name="connsiteX14" fmla="*/ 1785257 w 2772229"/>
                <a:gd name="connsiteY14" fmla="*/ 3367314 h 3410857"/>
                <a:gd name="connsiteX15" fmla="*/ 1625600 w 2772229"/>
                <a:gd name="connsiteY15" fmla="*/ 3367314 h 3410857"/>
                <a:gd name="connsiteX16" fmla="*/ 1538514 w 2772229"/>
                <a:gd name="connsiteY16" fmla="*/ 3381829 h 3410857"/>
                <a:gd name="connsiteX17" fmla="*/ 1451429 w 2772229"/>
                <a:gd name="connsiteY17" fmla="*/ 3309257 h 3410857"/>
                <a:gd name="connsiteX18" fmla="*/ 1277257 w 2772229"/>
                <a:gd name="connsiteY18" fmla="*/ 3381829 h 3410857"/>
                <a:gd name="connsiteX19" fmla="*/ 1190171 w 2772229"/>
                <a:gd name="connsiteY19" fmla="*/ 3294743 h 3410857"/>
                <a:gd name="connsiteX20" fmla="*/ 1001486 w 2772229"/>
                <a:gd name="connsiteY20" fmla="*/ 3352800 h 3410857"/>
                <a:gd name="connsiteX21" fmla="*/ 914400 w 2772229"/>
                <a:gd name="connsiteY21" fmla="*/ 3294743 h 3410857"/>
                <a:gd name="connsiteX22" fmla="*/ 798286 w 2772229"/>
                <a:gd name="connsiteY22" fmla="*/ 3367314 h 3410857"/>
                <a:gd name="connsiteX23" fmla="*/ 638629 w 2772229"/>
                <a:gd name="connsiteY23" fmla="*/ 3367314 h 3410857"/>
                <a:gd name="connsiteX24" fmla="*/ 508000 w 2772229"/>
                <a:gd name="connsiteY24" fmla="*/ 3338286 h 3410857"/>
                <a:gd name="connsiteX25" fmla="*/ 391886 w 2772229"/>
                <a:gd name="connsiteY25" fmla="*/ 3396343 h 3410857"/>
                <a:gd name="connsiteX26" fmla="*/ 217714 w 2772229"/>
                <a:gd name="connsiteY26" fmla="*/ 3352800 h 3410857"/>
                <a:gd name="connsiteX27" fmla="*/ 116114 w 2772229"/>
                <a:gd name="connsiteY27" fmla="*/ 3381829 h 3410857"/>
                <a:gd name="connsiteX28" fmla="*/ 0 w 2772229"/>
                <a:gd name="connsiteY28" fmla="*/ 3367314 h 341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2229" h="3410857">
                  <a:moveTo>
                    <a:pt x="0" y="3367314"/>
                  </a:moveTo>
                  <a:lnTo>
                    <a:pt x="14514" y="0"/>
                  </a:lnTo>
                  <a:lnTo>
                    <a:pt x="2772229" y="58057"/>
                  </a:lnTo>
                  <a:lnTo>
                    <a:pt x="2772229" y="3381829"/>
                  </a:lnTo>
                  <a:lnTo>
                    <a:pt x="2641600" y="3323772"/>
                  </a:lnTo>
                  <a:lnTo>
                    <a:pt x="2569029" y="3323772"/>
                  </a:lnTo>
                  <a:lnTo>
                    <a:pt x="2496457" y="3367314"/>
                  </a:lnTo>
                  <a:lnTo>
                    <a:pt x="2409371" y="3338286"/>
                  </a:lnTo>
                  <a:lnTo>
                    <a:pt x="2293257" y="3352800"/>
                  </a:lnTo>
                  <a:lnTo>
                    <a:pt x="2249714" y="3396343"/>
                  </a:lnTo>
                  <a:lnTo>
                    <a:pt x="2148114" y="3338286"/>
                  </a:lnTo>
                  <a:lnTo>
                    <a:pt x="2133600" y="3410857"/>
                  </a:lnTo>
                  <a:lnTo>
                    <a:pt x="1944914" y="3396343"/>
                  </a:lnTo>
                  <a:lnTo>
                    <a:pt x="1857829" y="3338286"/>
                  </a:lnTo>
                  <a:lnTo>
                    <a:pt x="1785257" y="3367314"/>
                  </a:lnTo>
                  <a:lnTo>
                    <a:pt x="1625600" y="3367314"/>
                  </a:lnTo>
                  <a:lnTo>
                    <a:pt x="1538514" y="3381829"/>
                  </a:lnTo>
                  <a:lnTo>
                    <a:pt x="1451429" y="3309257"/>
                  </a:lnTo>
                  <a:lnTo>
                    <a:pt x="1277257" y="3381829"/>
                  </a:lnTo>
                  <a:lnTo>
                    <a:pt x="1190171" y="3294743"/>
                  </a:lnTo>
                  <a:lnTo>
                    <a:pt x="1001486" y="3352800"/>
                  </a:lnTo>
                  <a:lnTo>
                    <a:pt x="914400" y="3294743"/>
                  </a:lnTo>
                  <a:lnTo>
                    <a:pt x="798286" y="3367314"/>
                  </a:lnTo>
                  <a:lnTo>
                    <a:pt x="638629" y="3367314"/>
                  </a:lnTo>
                  <a:lnTo>
                    <a:pt x="508000" y="3338286"/>
                  </a:lnTo>
                  <a:lnTo>
                    <a:pt x="391886" y="3396343"/>
                  </a:lnTo>
                  <a:lnTo>
                    <a:pt x="217714" y="3352800"/>
                  </a:lnTo>
                  <a:lnTo>
                    <a:pt x="116114" y="3381829"/>
                  </a:lnTo>
                  <a:lnTo>
                    <a:pt x="0" y="336731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a:p>
          </p:txBody>
        </p:sp>
        <p:sp>
          <p:nvSpPr>
            <p:cNvPr id="98" name="Freeform: Shape 21">
              <a:extLst>
                <a:ext uri="{FF2B5EF4-FFF2-40B4-BE49-F238E27FC236}">
                  <a16:creationId xmlns:a16="http://schemas.microsoft.com/office/drawing/2014/main" xmlns="" id="{3DD26F74-A2B3-441A-A162-D5FC9E27544B}"/>
                </a:ext>
              </a:extLst>
            </p:cNvPr>
            <p:cNvSpPr/>
            <p:nvPr/>
          </p:nvSpPr>
          <p:spPr>
            <a:xfrm>
              <a:off x="4807275" y="1604585"/>
              <a:ext cx="2772229" cy="3410857"/>
            </a:xfrm>
            <a:custGeom>
              <a:avLst/>
              <a:gdLst>
                <a:gd name="connsiteX0" fmla="*/ 0 w 2772229"/>
                <a:gd name="connsiteY0" fmla="*/ 3367314 h 3410857"/>
                <a:gd name="connsiteX1" fmla="*/ 14514 w 2772229"/>
                <a:gd name="connsiteY1" fmla="*/ 0 h 3410857"/>
                <a:gd name="connsiteX2" fmla="*/ 2772229 w 2772229"/>
                <a:gd name="connsiteY2" fmla="*/ 58057 h 3410857"/>
                <a:gd name="connsiteX3" fmla="*/ 2772229 w 2772229"/>
                <a:gd name="connsiteY3" fmla="*/ 3381829 h 3410857"/>
                <a:gd name="connsiteX4" fmla="*/ 2641600 w 2772229"/>
                <a:gd name="connsiteY4" fmla="*/ 3323772 h 3410857"/>
                <a:gd name="connsiteX5" fmla="*/ 2569029 w 2772229"/>
                <a:gd name="connsiteY5" fmla="*/ 3323772 h 3410857"/>
                <a:gd name="connsiteX6" fmla="*/ 2496457 w 2772229"/>
                <a:gd name="connsiteY6" fmla="*/ 3367314 h 3410857"/>
                <a:gd name="connsiteX7" fmla="*/ 2409371 w 2772229"/>
                <a:gd name="connsiteY7" fmla="*/ 3338286 h 3410857"/>
                <a:gd name="connsiteX8" fmla="*/ 2293257 w 2772229"/>
                <a:gd name="connsiteY8" fmla="*/ 3352800 h 3410857"/>
                <a:gd name="connsiteX9" fmla="*/ 2249714 w 2772229"/>
                <a:gd name="connsiteY9" fmla="*/ 3396343 h 3410857"/>
                <a:gd name="connsiteX10" fmla="*/ 2148114 w 2772229"/>
                <a:gd name="connsiteY10" fmla="*/ 3338286 h 3410857"/>
                <a:gd name="connsiteX11" fmla="*/ 2133600 w 2772229"/>
                <a:gd name="connsiteY11" fmla="*/ 3410857 h 3410857"/>
                <a:gd name="connsiteX12" fmla="*/ 1944914 w 2772229"/>
                <a:gd name="connsiteY12" fmla="*/ 3396343 h 3410857"/>
                <a:gd name="connsiteX13" fmla="*/ 1857829 w 2772229"/>
                <a:gd name="connsiteY13" fmla="*/ 3338286 h 3410857"/>
                <a:gd name="connsiteX14" fmla="*/ 1785257 w 2772229"/>
                <a:gd name="connsiteY14" fmla="*/ 3367314 h 3410857"/>
                <a:gd name="connsiteX15" fmla="*/ 1625600 w 2772229"/>
                <a:gd name="connsiteY15" fmla="*/ 3367314 h 3410857"/>
                <a:gd name="connsiteX16" fmla="*/ 1538514 w 2772229"/>
                <a:gd name="connsiteY16" fmla="*/ 3381829 h 3410857"/>
                <a:gd name="connsiteX17" fmla="*/ 1451429 w 2772229"/>
                <a:gd name="connsiteY17" fmla="*/ 3309257 h 3410857"/>
                <a:gd name="connsiteX18" fmla="*/ 1277257 w 2772229"/>
                <a:gd name="connsiteY18" fmla="*/ 3381829 h 3410857"/>
                <a:gd name="connsiteX19" fmla="*/ 1190171 w 2772229"/>
                <a:gd name="connsiteY19" fmla="*/ 3294743 h 3410857"/>
                <a:gd name="connsiteX20" fmla="*/ 1001486 w 2772229"/>
                <a:gd name="connsiteY20" fmla="*/ 3352800 h 3410857"/>
                <a:gd name="connsiteX21" fmla="*/ 914400 w 2772229"/>
                <a:gd name="connsiteY21" fmla="*/ 3294743 h 3410857"/>
                <a:gd name="connsiteX22" fmla="*/ 798286 w 2772229"/>
                <a:gd name="connsiteY22" fmla="*/ 3367314 h 3410857"/>
                <a:gd name="connsiteX23" fmla="*/ 638629 w 2772229"/>
                <a:gd name="connsiteY23" fmla="*/ 3367314 h 3410857"/>
                <a:gd name="connsiteX24" fmla="*/ 508000 w 2772229"/>
                <a:gd name="connsiteY24" fmla="*/ 3338286 h 3410857"/>
                <a:gd name="connsiteX25" fmla="*/ 391886 w 2772229"/>
                <a:gd name="connsiteY25" fmla="*/ 3396343 h 3410857"/>
                <a:gd name="connsiteX26" fmla="*/ 217714 w 2772229"/>
                <a:gd name="connsiteY26" fmla="*/ 3352800 h 3410857"/>
                <a:gd name="connsiteX27" fmla="*/ 116114 w 2772229"/>
                <a:gd name="connsiteY27" fmla="*/ 3381829 h 3410857"/>
                <a:gd name="connsiteX28" fmla="*/ 0 w 2772229"/>
                <a:gd name="connsiteY28" fmla="*/ 3367314 h 341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72229" h="3410857">
                  <a:moveTo>
                    <a:pt x="0" y="3367314"/>
                  </a:moveTo>
                  <a:lnTo>
                    <a:pt x="14514" y="0"/>
                  </a:lnTo>
                  <a:lnTo>
                    <a:pt x="2772229" y="58057"/>
                  </a:lnTo>
                  <a:lnTo>
                    <a:pt x="2772229" y="3381829"/>
                  </a:lnTo>
                  <a:lnTo>
                    <a:pt x="2641600" y="3323772"/>
                  </a:lnTo>
                  <a:lnTo>
                    <a:pt x="2569029" y="3323772"/>
                  </a:lnTo>
                  <a:lnTo>
                    <a:pt x="2496457" y="3367314"/>
                  </a:lnTo>
                  <a:lnTo>
                    <a:pt x="2409371" y="3338286"/>
                  </a:lnTo>
                  <a:lnTo>
                    <a:pt x="2293257" y="3352800"/>
                  </a:lnTo>
                  <a:lnTo>
                    <a:pt x="2249714" y="3396343"/>
                  </a:lnTo>
                  <a:lnTo>
                    <a:pt x="2148114" y="3338286"/>
                  </a:lnTo>
                  <a:lnTo>
                    <a:pt x="2133600" y="3410857"/>
                  </a:lnTo>
                  <a:lnTo>
                    <a:pt x="1944914" y="3396343"/>
                  </a:lnTo>
                  <a:lnTo>
                    <a:pt x="1857829" y="3338286"/>
                  </a:lnTo>
                  <a:lnTo>
                    <a:pt x="1785257" y="3367314"/>
                  </a:lnTo>
                  <a:lnTo>
                    <a:pt x="1625600" y="3367314"/>
                  </a:lnTo>
                  <a:lnTo>
                    <a:pt x="1538514" y="3381829"/>
                  </a:lnTo>
                  <a:lnTo>
                    <a:pt x="1451429" y="3309257"/>
                  </a:lnTo>
                  <a:lnTo>
                    <a:pt x="1277257" y="3381829"/>
                  </a:lnTo>
                  <a:lnTo>
                    <a:pt x="1190171" y="3294743"/>
                  </a:lnTo>
                  <a:lnTo>
                    <a:pt x="1001486" y="3352800"/>
                  </a:lnTo>
                  <a:lnTo>
                    <a:pt x="914400" y="3294743"/>
                  </a:lnTo>
                  <a:lnTo>
                    <a:pt x="798286" y="3367314"/>
                  </a:lnTo>
                  <a:lnTo>
                    <a:pt x="638629" y="3367314"/>
                  </a:lnTo>
                  <a:lnTo>
                    <a:pt x="508000" y="3338286"/>
                  </a:lnTo>
                  <a:lnTo>
                    <a:pt x="391886" y="3396343"/>
                  </a:lnTo>
                  <a:lnTo>
                    <a:pt x="217714" y="3352800"/>
                  </a:lnTo>
                  <a:lnTo>
                    <a:pt x="116114" y="3381829"/>
                  </a:lnTo>
                  <a:lnTo>
                    <a:pt x="0" y="3367314"/>
                  </a:lnTo>
                  <a:close/>
                </a:path>
              </a:pathLst>
            </a:custGeom>
            <a:blipFill>
              <a:blip r:embed="rId3">
                <a:extLst>
                  <a:ext uri="{BEBA8EAE-BF5A-486C-A8C5-ECC9F3942E4B}">
                    <a14:imgProps xmlns:a14="http://schemas.microsoft.com/office/drawing/2010/main">
                      <a14:imgLayer r:embed="rId4">
                        <a14:imgEffect>
                          <a14:artisticBlur/>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a:p>
          </p:txBody>
        </p:sp>
        <p:grpSp>
          <p:nvGrpSpPr>
            <p:cNvPr id="99" name="Group 98">
              <a:extLst>
                <a:ext uri="{FF2B5EF4-FFF2-40B4-BE49-F238E27FC236}">
                  <a16:creationId xmlns:a16="http://schemas.microsoft.com/office/drawing/2014/main" xmlns="" id="{774C742D-F607-4807-AC89-266661A2DCD9}"/>
                </a:ext>
              </a:extLst>
            </p:cNvPr>
            <p:cNvGrpSpPr/>
            <p:nvPr/>
          </p:nvGrpSpPr>
          <p:grpSpPr>
            <a:xfrm>
              <a:off x="5370897" y="1195131"/>
              <a:ext cx="1932010" cy="1693459"/>
              <a:chOff x="5370897" y="1195131"/>
              <a:chExt cx="1932010" cy="1693459"/>
            </a:xfrm>
          </p:grpSpPr>
          <p:sp>
            <p:nvSpPr>
              <p:cNvPr id="103" name="Hexagon 102">
                <a:extLst>
                  <a:ext uri="{FF2B5EF4-FFF2-40B4-BE49-F238E27FC236}">
                    <a16:creationId xmlns:a16="http://schemas.microsoft.com/office/drawing/2014/main" xmlns="" id="{D3872A3F-6599-4476-8946-C3577F65F727}"/>
                  </a:ext>
                </a:extLst>
              </p:cNvPr>
              <p:cNvSpPr/>
              <p:nvPr/>
            </p:nvSpPr>
            <p:spPr>
              <a:xfrm>
                <a:off x="5655825" y="1468692"/>
                <a:ext cx="1647082" cy="1419898"/>
              </a:xfrm>
              <a:prstGeom prst="hexagon">
                <a:avLst/>
              </a:prstGeom>
              <a:solidFill>
                <a:schemeClr val="tx1">
                  <a:alpha val="42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04" name="Hexagon 103">
                <a:extLst>
                  <a:ext uri="{FF2B5EF4-FFF2-40B4-BE49-F238E27FC236}">
                    <a16:creationId xmlns:a16="http://schemas.microsoft.com/office/drawing/2014/main" xmlns="" id="{69E7D615-617E-4371-B50D-9B08A5AE70F6}"/>
                  </a:ext>
                </a:extLst>
              </p:cNvPr>
              <p:cNvSpPr/>
              <p:nvPr/>
            </p:nvSpPr>
            <p:spPr>
              <a:xfrm>
                <a:off x="5370897" y="1195131"/>
                <a:ext cx="1647082" cy="1419898"/>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05" name="Hexagon 104">
                <a:extLst>
                  <a:ext uri="{FF2B5EF4-FFF2-40B4-BE49-F238E27FC236}">
                    <a16:creationId xmlns:a16="http://schemas.microsoft.com/office/drawing/2014/main" xmlns="" id="{B8F57941-0318-46B2-9B4C-6C43CF0558A5}"/>
                  </a:ext>
                </a:extLst>
              </p:cNvPr>
              <p:cNvSpPr/>
              <p:nvPr/>
            </p:nvSpPr>
            <p:spPr>
              <a:xfrm>
                <a:off x="5527483" y="1331024"/>
                <a:ext cx="1331810" cy="1148112"/>
              </a:xfrm>
              <a:prstGeom prst="hexagon">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06" name="TextBox 105">
                <a:extLst>
                  <a:ext uri="{FF2B5EF4-FFF2-40B4-BE49-F238E27FC236}">
                    <a16:creationId xmlns:a16="http://schemas.microsoft.com/office/drawing/2014/main" xmlns="" id="{2BC0801D-C42C-4E28-B4B8-C8840126C4A5}"/>
                  </a:ext>
                </a:extLst>
              </p:cNvPr>
              <p:cNvSpPr txBox="1"/>
              <p:nvPr/>
            </p:nvSpPr>
            <p:spPr>
              <a:xfrm>
                <a:off x="5548177" y="1643653"/>
                <a:ext cx="1269999" cy="910598"/>
              </a:xfrm>
              <a:prstGeom prst="rect">
                <a:avLst/>
              </a:prstGeom>
              <a:noFill/>
            </p:spPr>
            <p:txBody>
              <a:bodyPr wrap="square" rtlCol="0">
                <a:spAutoFit/>
              </a:bodyPr>
              <a:lstStyle/>
              <a:p>
                <a:pPr algn="ctr"/>
                <a:r>
                  <a:rPr lang="en-US" sz="2800" b="1" dirty="0" smtClean="0">
                    <a:solidFill>
                      <a:schemeClr val="bg1"/>
                    </a:solidFill>
                    <a:latin typeface="Hand Of Sean" panose="02000500000000000000" pitchFamily="2" charset="-128"/>
                    <a:ea typeface="Hand Of Sean" panose="02000500000000000000" pitchFamily="2" charset="-128"/>
                  </a:rPr>
                  <a:t>5</a:t>
                </a:r>
                <a:endParaRPr lang="en-US" sz="2800" b="1" dirty="0">
                  <a:solidFill>
                    <a:schemeClr val="bg1"/>
                  </a:solidFill>
                  <a:latin typeface="Hand Of Sean" panose="02000500000000000000" pitchFamily="2" charset="-128"/>
                  <a:ea typeface="Hand Of Sean" panose="02000500000000000000" pitchFamily="2" charset="-128"/>
                </a:endParaRPr>
              </a:p>
            </p:txBody>
          </p:sp>
        </p:grpSp>
        <p:cxnSp>
          <p:nvCxnSpPr>
            <p:cNvPr id="102" name="Straight Connector 101">
              <a:extLst>
                <a:ext uri="{FF2B5EF4-FFF2-40B4-BE49-F238E27FC236}">
                  <a16:creationId xmlns:a16="http://schemas.microsoft.com/office/drawing/2014/main" xmlns="" id="{5BA444FE-3879-4B11-81F3-94E93DEC4470}"/>
                </a:ext>
              </a:extLst>
            </p:cNvPr>
            <p:cNvCxnSpPr/>
            <p:nvPr/>
          </p:nvCxnSpPr>
          <p:spPr>
            <a:xfrm flipV="1">
              <a:off x="5772071" y="1555216"/>
              <a:ext cx="644577" cy="215210"/>
            </a:xfrm>
            <a:prstGeom prst="line">
              <a:avLst/>
            </a:prstGeom>
            <a:ln w="25400">
              <a:gradFill>
                <a:gsLst>
                  <a:gs pos="10000">
                    <a:schemeClr val="tx1"/>
                  </a:gs>
                  <a:gs pos="54000">
                    <a:schemeClr val="bg1"/>
                  </a:gs>
                  <a:gs pos="90000">
                    <a:schemeClr val="tx1"/>
                  </a:gs>
                </a:gsLst>
                <a:lin ang="5400000" scaled="1"/>
              </a:gra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206583" y="2595360"/>
            <a:ext cx="1310763" cy="523220"/>
          </a:xfrm>
          <a:prstGeom prst="rect">
            <a:avLst/>
          </a:prstGeom>
        </p:spPr>
        <p:txBody>
          <a:bodyPr wrap="square">
            <a:spAutoFit/>
          </a:bodyPr>
          <a:lstStyle/>
          <a:p>
            <a:pPr lvl="0" algn="ctr" fontAlgn="base"/>
            <a:r>
              <a:rPr lang="en-US" dirty="0" smtClean="0"/>
              <a:t>Node </a:t>
            </a:r>
            <a:r>
              <a:rPr lang="en-US" dirty="0" err="1" smtClean="0"/>
              <a:t>mcu</a:t>
            </a:r>
            <a:r>
              <a:rPr lang="en-US" dirty="0" smtClean="0"/>
              <a:t> Esp8266</a:t>
            </a:r>
            <a:endParaRPr lang="en-US" dirty="0"/>
          </a:p>
        </p:txBody>
      </p:sp>
      <p:sp>
        <p:nvSpPr>
          <p:cNvPr id="3" name="Rectangle 2"/>
          <p:cNvSpPr/>
          <p:nvPr/>
        </p:nvSpPr>
        <p:spPr>
          <a:xfrm>
            <a:off x="1752453" y="2588197"/>
            <a:ext cx="1547494" cy="523220"/>
          </a:xfrm>
          <a:prstGeom prst="rect">
            <a:avLst/>
          </a:prstGeom>
        </p:spPr>
        <p:txBody>
          <a:bodyPr wrap="square">
            <a:spAutoFit/>
          </a:bodyPr>
          <a:lstStyle/>
          <a:p>
            <a:pPr lvl="0" algn="ctr" fontAlgn="base"/>
            <a:r>
              <a:rPr lang="en-US" dirty="0">
                <a:solidFill>
                  <a:schemeClr val="tx1"/>
                </a:solidFill>
              </a:rPr>
              <a:t>ECG </a:t>
            </a:r>
            <a:r>
              <a:rPr lang="en-US" dirty="0" smtClean="0">
                <a:solidFill>
                  <a:schemeClr val="tx1"/>
                </a:solidFill>
              </a:rPr>
              <a:t>A08232 </a:t>
            </a:r>
            <a:r>
              <a:rPr lang="en-US" dirty="0">
                <a:solidFill>
                  <a:schemeClr val="tx1"/>
                </a:solidFill>
              </a:rPr>
              <a:t>Heart Rate</a:t>
            </a:r>
          </a:p>
        </p:txBody>
      </p:sp>
      <p:sp>
        <p:nvSpPr>
          <p:cNvPr id="4" name="Rectangle 3"/>
          <p:cNvSpPr/>
          <p:nvPr/>
        </p:nvSpPr>
        <p:spPr>
          <a:xfrm>
            <a:off x="3397208" y="2450337"/>
            <a:ext cx="1444056" cy="738664"/>
          </a:xfrm>
          <a:prstGeom prst="rect">
            <a:avLst/>
          </a:prstGeom>
        </p:spPr>
        <p:txBody>
          <a:bodyPr wrap="square">
            <a:spAutoFit/>
          </a:bodyPr>
          <a:lstStyle/>
          <a:p>
            <a:pPr algn="ctr"/>
            <a:r>
              <a:rPr lang="en-US" dirty="0" smtClean="0">
                <a:solidFill>
                  <a:schemeClr val="tx1"/>
                </a:solidFill>
              </a:rPr>
              <a:t>Body </a:t>
            </a:r>
            <a:r>
              <a:rPr lang="en-US" dirty="0">
                <a:solidFill>
                  <a:schemeClr val="tx1"/>
                </a:solidFill>
              </a:rPr>
              <a:t>Temperature Sensor </a:t>
            </a:r>
          </a:p>
        </p:txBody>
      </p:sp>
      <p:sp>
        <p:nvSpPr>
          <p:cNvPr id="6" name="Rectangle 5"/>
          <p:cNvSpPr/>
          <p:nvPr/>
        </p:nvSpPr>
        <p:spPr>
          <a:xfrm>
            <a:off x="5377105" y="2724656"/>
            <a:ext cx="1807905" cy="400110"/>
          </a:xfrm>
          <a:prstGeom prst="rect">
            <a:avLst/>
          </a:prstGeom>
        </p:spPr>
        <p:txBody>
          <a:bodyPr wrap="square">
            <a:spAutoFit/>
          </a:bodyPr>
          <a:lstStyle/>
          <a:p>
            <a:pPr lvl="0" fontAlgn="base"/>
            <a:r>
              <a:rPr lang="en-US" sz="2000" dirty="0" smtClean="0"/>
              <a:t>Battery</a:t>
            </a:r>
            <a:endParaRPr lang="en-US" sz="2000" dirty="0"/>
          </a:p>
        </p:txBody>
      </p:sp>
      <p:sp>
        <p:nvSpPr>
          <p:cNvPr id="7" name="Rectangle 6"/>
          <p:cNvSpPr/>
          <p:nvPr/>
        </p:nvSpPr>
        <p:spPr>
          <a:xfrm>
            <a:off x="7161344" y="2480475"/>
            <a:ext cx="1460163" cy="369332"/>
          </a:xfrm>
          <a:prstGeom prst="rect">
            <a:avLst/>
          </a:prstGeom>
        </p:spPr>
        <p:txBody>
          <a:bodyPr wrap="square">
            <a:spAutoFit/>
          </a:bodyPr>
          <a:lstStyle/>
          <a:p>
            <a:pPr lvl="0" fontAlgn="base"/>
            <a:r>
              <a:rPr lang="en-US" sz="1800" dirty="0" smtClean="0"/>
              <a:t>multiplexer</a:t>
            </a:r>
            <a:endParaRPr lang="en-US" sz="1800" dirty="0"/>
          </a:p>
        </p:txBody>
      </p:sp>
      <p:sp>
        <p:nvSpPr>
          <p:cNvPr id="107" name="Rectangle 106"/>
          <p:cNvSpPr/>
          <p:nvPr/>
        </p:nvSpPr>
        <p:spPr>
          <a:xfrm>
            <a:off x="-238295" y="438150"/>
            <a:ext cx="5262405" cy="646331"/>
          </a:xfrm>
          <a:prstGeom prst="rect">
            <a:avLst/>
          </a:prstGeom>
        </p:spPr>
        <p:txBody>
          <a:bodyPr wrap="square">
            <a:spAutoFit/>
          </a:bodyPr>
          <a:lstStyle/>
          <a:p>
            <a:pPr fontAlgn="base"/>
            <a:r>
              <a:rPr lang="en-US" sz="3600" b="1" dirty="0">
                <a:solidFill>
                  <a:schemeClr val="accent3"/>
                </a:solidFill>
              </a:rPr>
              <a:t> </a:t>
            </a:r>
            <a:r>
              <a:rPr lang="en-US" sz="3600" b="1" dirty="0" smtClean="0">
                <a:solidFill>
                  <a:schemeClr val="accent3"/>
                </a:solidFill>
              </a:rPr>
              <a:t>component</a:t>
            </a:r>
            <a:r>
              <a:rPr lang="en-US" sz="3600" b="1" dirty="0">
                <a:solidFill>
                  <a:schemeClr val="accent3"/>
                </a:solidFill>
              </a:rPr>
              <a:t> </a:t>
            </a:r>
            <a:endParaRPr lang="en-US" sz="3600" dirty="0">
              <a:solidFill>
                <a:schemeClr val="accent3"/>
              </a:solidFill>
            </a:endParaRPr>
          </a:p>
        </p:txBody>
      </p:sp>
    </p:spTree>
    <p:extLst>
      <p:ext uri="{BB962C8B-B14F-4D97-AF65-F5344CB8AC3E}">
        <p14:creationId xmlns:p14="http://schemas.microsoft.com/office/powerpoint/2010/main" val="257028132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75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5000">
                                      <p:stCondLst>
                                        <p:cond delay="1250"/>
                                      </p:stCondLst>
                                      <p:childTnLst>
                                        <p:set>
                                          <p:cBhvr>
                                            <p:cTn id="14" dur="1" fill="hold">
                                              <p:stCondLst>
                                                <p:cond delay="0"/>
                                              </p:stCondLst>
                                            </p:cTn>
                                            <p:tgtEl>
                                              <p:spTgt spid="71"/>
                                            </p:tgtEl>
                                            <p:attrNameLst>
                                              <p:attrName>style.visibility</p:attrName>
                                            </p:attrNameLst>
                                          </p:cBhvr>
                                          <p:to>
                                            <p:strVal val="visible"/>
                                          </p:to>
                                        </p:set>
                                        <p:anim calcmode="lin" valueType="num" p14:bounceEnd="45000">
                                          <p:cBhvr additive="base">
                                            <p:cTn id="15" dur="1000" fill="hold"/>
                                            <p:tgtEl>
                                              <p:spTgt spid="71"/>
                                            </p:tgtEl>
                                            <p:attrNameLst>
                                              <p:attrName>ppt_x</p:attrName>
                                            </p:attrNameLst>
                                          </p:cBhvr>
                                          <p:tavLst>
                                            <p:tav tm="0">
                                              <p:val>
                                                <p:strVal val="#ppt_x"/>
                                              </p:val>
                                            </p:tav>
                                            <p:tav tm="100000">
                                              <p:val>
                                                <p:strVal val="#ppt_x"/>
                                              </p:val>
                                            </p:tav>
                                          </p:tavLst>
                                        </p:anim>
                                        <p:anim calcmode="lin" valueType="num" p14:bounceEnd="45000">
                                          <p:cBhvr additive="base">
                                            <p:cTn id="16" dur="1000" fill="hold"/>
                                            <p:tgtEl>
                                              <p:spTgt spid="71"/>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45000">
                                      <p:stCondLst>
                                        <p:cond delay="250"/>
                                      </p:stCondLst>
                                      <p:childTnLst>
                                        <p:set>
                                          <p:cBhvr>
                                            <p:cTn id="18" dur="1" fill="hold">
                                              <p:stCondLst>
                                                <p:cond delay="0"/>
                                              </p:stCondLst>
                                            </p:cTn>
                                            <p:tgtEl>
                                              <p:spTgt spid="83"/>
                                            </p:tgtEl>
                                            <p:attrNameLst>
                                              <p:attrName>style.visibility</p:attrName>
                                            </p:attrNameLst>
                                          </p:cBhvr>
                                          <p:to>
                                            <p:strVal val="visible"/>
                                          </p:to>
                                        </p:set>
                                        <p:anim calcmode="lin" valueType="num" p14:bounceEnd="45000">
                                          <p:cBhvr additive="base">
                                            <p:cTn id="19" dur="1000" fill="hold"/>
                                            <p:tgtEl>
                                              <p:spTgt spid="83"/>
                                            </p:tgtEl>
                                            <p:attrNameLst>
                                              <p:attrName>ppt_x</p:attrName>
                                            </p:attrNameLst>
                                          </p:cBhvr>
                                          <p:tavLst>
                                            <p:tav tm="0">
                                              <p:val>
                                                <p:strVal val="#ppt_x"/>
                                              </p:val>
                                            </p:tav>
                                            <p:tav tm="100000">
                                              <p:val>
                                                <p:strVal val="#ppt_x"/>
                                              </p:val>
                                            </p:tav>
                                          </p:tavLst>
                                        </p:anim>
                                        <p:anim calcmode="lin" valueType="num" p14:bounceEnd="45000">
                                          <p:cBhvr additive="base">
                                            <p:cTn id="20" dur="1000" fill="hold"/>
                                            <p:tgtEl>
                                              <p:spTgt spid="83"/>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14:presetBounceEnd="45000">
                                      <p:stCondLst>
                                        <p:cond delay="750"/>
                                      </p:stCondLst>
                                      <p:childTnLst>
                                        <p:set>
                                          <p:cBhvr>
                                            <p:cTn id="22" dur="1" fill="hold">
                                              <p:stCondLst>
                                                <p:cond delay="0"/>
                                              </p:stCondLst>
                                            </p:cTn>
                                            <p:tgtEl>
                                              <p:spTgt spid="95"/>
                                            </p:tgtEl>
                                            <p:attrNameLst>
                                              <p:attrName>style.visibility</p:attrName>
                                            </p:attrNameLst>
                                          </p:cBhvr>
                                          <p:to>
                                            <p:strVal val="visible"/>
                                          </p:to>
                                        </p:set>
                                        <p:anim calcmode="lin" valueType="num" p14:bounceEnd="45000">
                                          <p:cBhvr additive="base">
                                            <p:cTn id="23" dur="1000" fill="hold"/>
                                            <p:tgtEl>
                                              <p:spTgt spid="95"/>
                                            </p:tgtEl>
                                            <p:attrNameLst>
                                              <p:attrName>ppt_x</p:attrName>
                                            </p:attrNameLst>
                                          </p:cBhvr>
                                          <p:tavLst>
                                            <p:tav tm="0">
                                              <p:val>
                                                <p:strVal val="#ppt_x"/>
                                              </p:val>
                                            </p:tav>
                                            <p:tav tm="100000">
                                              <p:val>
                                                <p:strVal val="#ppt_x"/>
                                              </p:val>
                                            </p:tav>
                                          </p:tavLst>
                                        </p:anim>
                                        <p:anim calcmode="lin" valueType="num" p14:bounceEnd="45000">
                                          <p:cBhvr additive="base">
                                            <p:cTn id="24" dur="1000" fill="hold"/>
                                            <p:tgtEl>
                                              <p:spTgt spid="9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75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1250"/>
                                      </p:stCondLst>
                                      <p:childTnLst>
                                        <p:set>
                                          <p:cBhvr>
                                            <p:cTn id="14" dur="1" fill="hold">
                                              <p:stCondLst>
                                                <p:cond delay="0"/>
                                              </p:stCondLst>
                                            </p:cTn>
                                            <p:tgtEl>
                                              <p:spTgt spid="71"/>
                                            </p:tgtEl>
                                            <p:attrNameLst>
                                              <p:attrName>style.visibility</p:attrName>
                                            </p:attrNameLst>
                                          </p:cBhvr>
                                          <p:to>
                                            <p:strVal val="visible"/>
                                          </p:to>
                                        </p:set>
                                        <p:anim calcmode="lin" valueType="num">
                                          <p:cBhvr additive="base">
                                            <p:cTn id="15" dur="1000" fill="hold"/>
                                            <p:tgtEl>
                                              <p:spTgt spid="71"/>
                                            </p:tgtEl>
                                            <p:attrNameLst>
                                              <p:attrName>ppt_x</p:attrName>
                                            </p:attrNameLst>
                                          </p:cBhvr>
                                          <p:tavLst>
                                            <p:tav tm="0">
                                              <p:val>
                                                <p:strVal val="#ppt_x"/>
                                              </p:val>
                                            </p:tav>
                                            <p:tav tm="100000">
                                              <p:val>
                                                <p:strVal val="#ppt_x"/>
                                              </p:val>
                                            </p:tav>
                                          </p:tavLst>
                                        </p:anim>
                                        <p:anim calcmode="lin" valueType="num">
                                          <p:cBhvr additive="base">
                                            <p:cTn id="16" dur="1000" fill="hold"/>
                                            <p:tgtEl>
                                              <p:spTgt spid="71"/>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250"/>
                                      </p:stCondLst>
                                      <p:childTnLst>
                                        <p:set>
                                          <p:cBhvr>
                                            <p:cTn id="18" dur="1" fill="hold">
                                              <p:stCondLst>
                                                <p:cond delay="0"/>
                                              </p:stCondLst>
                                            </p:cTn>
                                            <p:tgtEl>
                                              <p:spTgt spid="83"/>
                                            </p:tgtEl>
                                            <p:attrNameLst>
                                              <p:attrName>style.visibility</p:attrName>
                                            </p:attrNameLst>
                                          </p:cBhvr>
                                          <p:to>
                                            <p:strVal val="visible"/>
                                          </p:to>
                                        </p:set>
                                        <p:anim calcmode="lin" valueType="num">
                                          <p:cBhvr additive="base">
                                            <p:cTn id="19" dur="1000" fill="hold"/>
                                            <p:tgtEl>
                                              <p:spTgt spid="83"/>
                                            </p:tgtEl>
                                            <p:attrNameLst>
                                              <p:attrName>ppt_x</p:attrName>
                                            </p:attrNameLst>
                                          </p:cBhvr>
                                          <p:tavLst>
                                            <p:tav tm="0">
                                              <p:val>
                                                <p:strVal val="#ppt_x"/>
                                              </p:val>
                                            </p:tav>
                                            <p:tav tm="100000">
                                              <p:val>
                                                <p:strVal val="#ppt_x"/>
                                              </p:val>
                                            </p:tav>
                                          </p:tavLst>
                                        </p:anim>
                                        <p:anim calcmode="lin" valueType="num">
                                          <p:cBhvr additive="base">
                                            <p:cTn id="20" dur="1000" fill="hold"/>
                                            <p:tgtEl>
                                              <p:spTgt spid="83"/>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750"/>
                                      </p:stCondLst>
                                      <p:childTnLst>
                                        <p:set>
                                          <p:cBhvr>
                                            <p:cTn id="22" dur="1" fill="hold">
                                              <p:stCondLst>
                                                <p:cond delay="0"/>
                                              </p:stCondLst>
                                            </p:cTn>
                                            <p:tgtEl>
                                              <p:spTgt spid="95"/>
                                            </p:tgtEl>
                                            <p:attrNameLst>
                                              <p:attrName>style.visibility</p:attrName>
                                            </p:attrNameLst>
                                          </p:cBhvr>
                                          <p:to>
                                            <p:strVal val="visible"/>
                                          </p:to>
                                        </p:set>
                                        <p:anim calcmode="lin" valueType="num">
                                          <p:cBhvr additive="base">
                                            <p:cTn id="23" dur="1000" fill="hold"/>
                                            <p:tgtEl>
                                              <p:spTgt spid="95"/>
                                            </p:tgtEl>
                                            <p:attrNameLst>
                                              <p:attrName>ppt_x</p:attrName>
                                            </p:attrNameLst>
                                          </p:cBhvr>
                                          <p:tavLst>
                                            <p:tav tm="0">
                                              <p:val>
                                                <p:strVal val="#ppt_x"/>
                                              </p:val>
                                            </p:tav>
                                            <p:tav tm="100000">
                                              <p:val>
                                                <p:strVal val="#ppt_x"/>
                                              </p:val>
                                            </p:tav>
                                          </p:tavLst>
                                        </p:anim>
                                        <p:anim calcmode="lin" valueType="num">
                                          <p:cBhvr additive="base">
                                            <p:cTn id="24" dur="1000" fill="hold"/>
                                            <p:tgtEl>
                                              <p:spTgt spid="9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381125"/>
            <a:ext cx="8305800" cy="35565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p:cNvSpPr/>
          <p:nvPr/>
        </p:nvSpPr>
        <p:spPr>
          <a:xfrm>
            <a:off x="1143000" y="400050"/>
            <a:ext cx="4063933" cy="584775"/>
          </a:xfrm>
          <a:prstGeom prst="rect">
            <a:avLst/>
          </a:prstGeom>
        </p:spPr>
        <p:txBody>
          <a:bodyPr wrap="none">
            <a:spAutoFit/>
          </a:bodyPr>
          <a:lstStyle/>
          <a:p>
            <a:r>
              <a:rPr lang="en-US" sz="3200" b="1" dirty="0">
                <a:solidFill>
                  <a:schemeClr val="bg1"/>
                </a:solidFill>
                <a:latin typeface="Lucida Sans Unicode" pitchFamily="34" charset="0"/>
                <a:cs typeface="Lucida Sans Unicode" pitchFamily="34" charset="0"/>
              </a:rPr>
              <a:t>Node </a:t>
            </a:r>
            <a:r>
              <a:rPr lang="en-US" sz="3200" b="1" dirty="0" err="1">
                <a:solidFill>
                  <a:schemeClr val="bg1"/>
                </a:solidFill>
                <a:latin typeface="Lucida Sans Unicode" pitchFamily="34" charset="0"/>
                <a:cs typeface="Lucida Sans Unicode" pitchFamily="34" charset="0"/>
              </a:rPr>
              <a:t>mcu</a:t>
            </a:r>
            <a:r>
              <a:rPr lang="en-US" sz="3200" b="1" dirty="0">
                <a:solidFill>
                  <a:schemeClr val="bg1"/>
                </a:solidFill>
                <a:latin typeface="Lucida Sans Unicode" pitchFamily="34" charset="0"/>
                <a:cs typeface="Lucida Sans Unicode" pitchFamily="34" charset="0"/>
              </a:rPr>
              <a:t> </a:t>
            </a:r>
            <a:r>
              <a:rPr lang="en-US" sz="3200" b="1" dirty="0" smtClean="0">
                <a:solidFill>
                  <a:schemeClr val="bg1"/>
                </a:solidFill>
                <a:latin typeface="Lucida Sans Unicode" pitchFamily="34" charset="0"/>
                <a:cs typeface="Lucida Sans Unicode" pitchFamily="34" charset="0"/>
              </a:rPr>
              <a:t>Esp8266</a:t>
            </a:r>
            <a:endParaRPr lang="en-US" sz="3200" dirty="0"/>
          </a:p>
        </p:txBody>
      </p:sp>
    </p:spTree>
    <p:extLst>
      <p:ext uri="{BB962C8B-B14F-4D97-AF65-F5344CB8AC3E}">
        <p14:creationId xmlns:p14="http://schemas.microsoft.com/office/powerpoint/2010/main" val="9037380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6" name="TextBox 5">
            <a:extLst>
              <a:ext uri="{FF2B5EF4-FFF2-40B4-BE49-F238E27FC236}">
                <a16:creationId xmlns:a16="http://schemas.microsoft.com/office/drawing/2014/main" xmlns="" id="{3CC7E122-672D-626A-E27E-37B4F0FA5A53}"/>
              </a:ext>
            </a:extLst>
          </p:cNvPr>
          <p:cNvSpPr txBox="1"/>
          <p:nvPr/>
        </p:nvSpPr>
        <p:spPr>
          <a:xfrm>
            <a:off x="3277577" y="416167"/>
            <a:ext cx="3505200" cy="461665"/>
          </a:xfrm>
          <a:prstGeom prst="rect">
            <a:avLst/>
          </a:prstGeom>
          <a:noFill/>
        </p:spPr>
        <p:txBody>
          <a:bodyPr wrap="square" rtlCol="0">
            <a:spAutoFit/>
          </a:bodyPr>
          <a:lstStyle/>
          <a:p>
            <a:r>
              <a:rPr lang="en-US" sz="2400" b="1" dirty="0">
                <a:solidFill>
                  <a:schemeClr val="bg1"/>
                </a:solidFill>
              </a:rPr>
              <a:t>Presented by:</a:t>
            </a:r>
          </a:p>
        </p:txBody>
      </p:sp>
      <p:sp>
        <p:nvSpPr>
          <p:cNvPr id="7" name="Title 1"/>
          <p:cNvSpPr>
            <a:spLocks noGrp="1"/>
          </p:cNvSpPr>
          <p:nvPr>
            <p:ph type="title"/>
          </p:nvPr>
        </p:nvSpPr>
        <p:spPr>
          <a:xfrm>
            <a:off x="1143000" y="1047750"/>
            <a:ext cx="6367800" cy="2529300"/>
          </a:xfrm>
        </p:spPr>
        <p:txBody>
          <a:bodyPr/>
          <a:lstStyle/>
          <a:p>
            <a:r>
              <a:rPr lang="en-US" sz="2400" dirty="0" smtClean="0">
                <a:latin typeface="Lucida Sans Unicode" pitchFamily="34" charset="0"/>
                <a:cs typeface="Lucida Sans Unicode" pitchFamily="34" charset="0"/>
              </a:rPr>
              <a:t>Mohamed </a:t>
            </a:r>
            <a:r>
              <a:rPr lang="en-US" sz="2400" dirty="0" err="1">
                <a:latin typeface="Lucida Sans Unicode" pitchFamily="34" charset="0"/>
                <a:cs typeface="Lucida Sans Unicode" pitchFamily="34" charset="0"/>
              </a:rPr>
              <a:t>S</a:t>
            </a:r>
            <a:r>
              <a:rPr lang="en-US" sz="2400" dirty="0" err="1" smtClean="0">
                <a:latin typeface="Lucida Sans Unicode" pitchFamily="34" charset="0"/>
                <a:cs typeface="Lucida Sans Unicode" pitchFamily="34" charset="0"/>
              </a:rPr>
              <a:t>aleh</a:t>
            </a:r>
            <a:r>
              <a:rPr lang="en-US" sz="2400" dirty="0" smtClean="0">
                <a:latin typeface="Lucida Sans Unicode" pitchFamily="34" charset="0"/>
                <a:cs typeface="Lucida Sans Unicode" pitchFamily="34" charset="0"/>
              </a:rPr>
              <a:t> </a:t>
            </a:r>
            <a:br>
              <a:rPr lang="en-US" sz="2400" dirty="0" smtClean="0">
                <a:latin typeface="Lucida Sans Unicode" pitchFamily="34" charset="0"/>
                <a:cs typeface="Lucida Sans Unicode" pitchFamily="34" charset="0"/>
              </a:rPr>
            </a:br>
            <a:r>
              <a:rPr lang="en-US" sz="2400" dirty="0">
                <a:latin typeface="Lucida Sans Unicode" pitchFamily="34" charset="0"/>
                <a:cs typeface="Lucida Sans Unicode" pitchFamily="34" charset="0"/>
              </a:rPr>
              <a:t>M</a:t>
            </a:r>
            <a:r>
              <a:rPr lang="en-US" sz="2400" dirty="0" smtClean="0">
                <a:latin typeface="Lucida Sans Unicode" pitchFamily="34" charset="0"/>
                <a:cs typeface="Lucida Sans Unicode" pitchFamily="34" charset="0"/>
              </a:rPr>
              <a:t>ohamed </a:t>
            </a:r>
            <a:r>
              <a:rPr lang="en-US" sz="2400" dirty="0" err="1">
                <a:latin typeface="Lucida Sans Unicode" pitchFamily="34" charset="0"/>
                <a:cs typeface="Lucida Sans Unicode" pitchFamily="34" charset="0"/>
              </a:rPr>
              <a:t>H</a:t>
            </a:r>
            <a:r>
              <a:rPr lang="en-US" sz="2400" dirty="0" err="1" smtClean="0">
                <a:latin typeface="Lucida Sans Unicode" pitchFamily="34" charset="0"/>
                <a:cs typeface="Lucida Sans Unicode" pitchFamily="34" charset="0"/>
              </a:rPr>
              <a:t>osny</a:t>
            </a:r>
            <a:r>
              <a:rPr lang="en-US" sz="2400" dirty="0" smtClean="0">
                <a:latin typeface="Lucida Sans Unicode" pitchFamily="34" charset="0"/>
                <a:cs typeface="Lucida Sans Unicode" pitchFamily="34" charset="0"/>
              </a:rPr>
              <a:t> </a:t>
            </a:r>
            <a:br>
              <a:rPr lang="en-US" sz="2400" dirty="0" smtClean="0">
                <a:latin typeface="Lucida Sans Unicode" pitchFamily="34" charset="0"/>
                <a:cs typeface="Lucida Sans Unicode" pitchFamily="34" charset="0"/>
              </a:rPr>
            </a:br>
            <a:r>
              <a:rPr lang="en-US" sz="2400" dirty="0" err="1">
                <a:latin typeface="Lucida Sans Unicode" pitchFamily="34" charset="0"/>
                <a:cs typeface="Lucida Sans Unicode" pitchFamily="34" charset="0"/>
              </a:rPr>
              <a:t>A</a:t>
            </a:r>
            <a:r>
              <a:rPr lang="en-US" sz="2400" dirty="0" err="1" smtClean="0">
                <a:latin typeface="Lucida Sans Unicode" pitchFamily="34" charset="0"/>
                <a:cs typeface="Lucida Sans Unicode" pitchFamily="34" charset="0"/>
              </a:rPr>
              <a:t>nas</a:t>
            </a:r>
            <a:r>
              <a:rPr lang="en-US" sz="2400" dirty="0" smtClean="0">
                <a:latin typeface="Lucida Sans Unicode" pitchFamily="34" charset="0"/>
                <a:cs typeface="Lucida Sans Unicode" pitchFamily="34" charset="0"/>
              </a:rPr>
              <a:t> </a:t>
            </a:r>
            <a:r>
              <a:rPr lang="en-US" sz="2400" dirty="0" err="1">
                <a:latin typeface="Lucida Sans Unicode" pitchFamily="34" charset="0"/>
                <a:cs typeface="Lucida Sans Unicode" pitchFamily="34" charset="0"/>
              </a:rPr>
              <a:t>A</a:t>
            </a:r>
            <a:r>
              <a:rPr lang="en-US" sz="2400" dirty="0" err="1" smtClean="0">
                <a:latin typeface="Lucida Sans Unicode" pitchFamily="34" charset="0"/>
                <a:cs typeface="Lucida Sans Unicode" pitchFamily="34" charset="0"/>
              </a:rPr>
              <a:t>sim</a:t>
            </a:r>
            <a:r>
              <a:rPr lang="en-US" sz="2400" dirty="0" smtClean="0">
                <a:latin typeface="Lucida Sans Unicode" pitchFamily="34" charset="0"/>
                <a:cs typeface="Lucida Sans Unicode" pitchFamily="34" charset="0"/>
              </a:rPr>
              <a:t> </a:t>
            </a:r>
            <a:br>
              <a:rPr lang="en-US" sz="2400" dirty="0" smtClean="0">
                <a:latin typeface="Lucida Sans Unicode" pitchFamily="34" charset="0"/>
                <a:cs typeface="Lucida Sans Unicode" pitchFamily="34" charset="0"/>
              </a:rPr>
            </a:br>
            <a:r>
              <a:rPr lang="en-US" sz="2400" dirty="0">
                <a:latin typeface="Lucida Sans Unicode" pitchFamily="34" charset="0"/>
                <a:cs typeface="Lucida Sans Unicode" pitchFamily="34" charset="0"/>
              </a:rPr>
              <a:t>M</a:t>
            </a:r>
            <a:r>
              <a:rPr lang="en-US" sz="2400" dirty="0" smtClean="0">
                <a:latin typeface="Lucida Sans Unicode" pitchFamily="34" charset="0"/>
                <a:cs typeface="Lucida Sans Unicode" pitchFamily="34" charset="0"/>
              </a:rPr>
              <a:t>ohamed </a:t>
            </a:r>
            <a:r>
              <a:rPr lang="en-US" sz="2400" dirty="0" err="1">
                <a:latin typeface="Lucida Sans Unicode" pitchFamily="34" charset="0"/>
                <a:cs typeface="Lucida Sans Unicode" pitchFamily="34" charset="0"/>
              </a:rPr>
              <a:t>M</a:t>
            </a:r>
            <a:r>
              <a:rPr lang="en-US" sz="2400" dirty="0" err="1" smtClean="0">
                <a:latin typeface="Lucida Sans Unicode" pitchFamily="34" charset="0"/>
                <a:cs typeface="Lucida Sans Unicode" pitchFamily="34" charset="0"/>
              </a:rPr>
              <a:t>ostafa</a:t>
            </a:r>
            <a:r>
              <a:rPr lang="en-US" sz="2400" dirty="0" smtClean="0">
                <a:latin typeface="Lucida Sans Unicode" pitchFamily="34" charset="0"/>
                <a:cs typeface="Lucida Sans Unicode" pitchFamily="34" charset="0"/>
              </a:rPr>
              <a:t> </a:t>
            </a:r>
            <a:br>
              <a:rPr lang="en-US" sz="2400" dirty="0" smtClean="0">
                <a:latin typeface="Lucida Sans Unicode" pitchFamily="34" charset="0"/>
                <a:cs typeface="Lucida Sans Unicode" pitchFamily="34" charset="0"/>
              </a:rPr>
            </a:br>
            <a:r>
              <a:rPr lang="en-US" sz="2400" dirty="0" err="1">
                <a:latin typeface="Lucida Sans Unicode" pitchFamily="34" charset="0"/>
                <a:cs typeface="Lucida Sans Unicode" pitchFamily="34" charset="0"/>
              </a:rPr>
              <a:t>Y</a:t>
            </a:r>
            <a:r>
              <a:rPr lang="en-US" sz="2400" dirty="0" err="1" smtClean="0">
                <a:latin typeface="Lucida Sans Unicode" pitchFamily="34" charset="0"/>
                <a:cs typeface="Lucida Sans Unicode" pitchFamily="34" charset="0"/>
              </a:rPr>
              <a:t>ossif</a:t>
            </a:r>
            <a:r>
              <a:rPr lang="en-US" sz="2400" dirty="0" smtClean="0">
                <a:latin typeface="Lucida Sans Unicode" pitchFamily="34" charset="0"/>
                <a:cs typeface="Lucida Sans Unicode" pitchFamily="34" charset="0"/>
              </a:rPr>
              <a:t>  Mohamed </a:t>
            </a:r>
            <a:r>
              <a:rPr lang="en-US" sz="2400" dirty="0">
                <a:latin typeface="Lucida Sans Unicode" pitchFamily="34" charset="0"/>
                <a:cs typeface="Lucida Sans Unicode" pitchFamily="34" charset="0"/>
              </a:rPr>
              <a:t>A</a:t>
            </a:r>
            <a:r>
              <a:rPr lang="en-US" sz="2400" dirty="0" smtClean="0">
                <a:latin typeface="Lucida Sans Unicode" pitchFamily="34" charset="0"/>
                <a:cs typeface="Lucida Sans Unicode" pitchFamily="34" charset="0"/>
              </a:rPr>
              <a:t>ziz </a:t>
            </a:r>
            <a:br>
              <a:rPr lang="en-US" sz="2400" dirty="0" smtClean="0">
                <a:latin typeface="Lucida Sans Unicode" pitchFamily="34" charset="0"/>
                <a:cs typeface="Lucida Sans Unicode" pitchFamily="34" charset="0"/>
              </a:rPr>
            </a:br>
            <a:r>
              <a:rPr lang="en-US" sz="2400" dirty="0" err="1">
                <a:latin typeface="Lucida Sans Unicode" pitchFamily="34" charset="0"/>
                <a:cs typeface="Lucida Sans Unicode" pitchFamily="34" charset="0"/>
              </a:rPr>
              <a:t>M</a:t>
            </a:r>
            <a:r>
              <a:rPr lang="en-US" sz="2400" dirty="0" err="1" smtClean="0">
                <a:latin typeface="Lucida Sans Unicode" pitchFamily="34" charset="0"/>
                <a:cs typeface="Lucida Sans Unicode" pitchFamily="34" charset="0"/>
              </a:rPr>
              <a:t>ostafa</a:t>
            </a:r>
            <a:r>
              <a:rPr lang="en-US" sz="2400" dirty="0" smtClean="0">
                <a:latin typeface="Lucida Sans Unicode" pitchFamily="34" charset="0"/>
                <a:cs typeface="Lucida Sans Unicode" pitchFamily="34" charset="0"/>
              </a:rPr>
              <a:t> </a:t>
            </a:r>
            <a:r>
              <a:rPr lang="en-US" sz="2400" dirty="0" err="1">
                <a:latin typeface="Lucida Sans Unicode" pitchFamily="34" charset="0"/>
                <a:cs typeface="Lucida Sans Unicode" pitchFamily="34" charset="0"/>
              </a:rPr>
              <a:t>S</a:t>
            </a:r>
            <a:r>
              <a:rPr lang="en-US" sz="2400" dirty="0" err="1" smtClean="0">
                <a:latin typeface="Lucida Sans Unicode" pitchFamily="34" charset="0"/>
                <a:cs typeface="Lucida Sans Unicode" pitchFamily="34" charset="0"/>
              </a:rPr>
              <a:t>abry</a:t>
            </a:r>
            <a:r>
              <a:rPr lang="en-US" sz="2400" dirty="0" smtClean="0">
                <a:latin typeface="Lucida Sans Unicode" pitchFamily="34" charset="0"/>
                <a:cs typeface="Lucida Sans Unicode" pitchFamily="34" charset="0"/>
              </a:rPr>
              <a:t> </a:t>
            </a:r>
            <a:br>
              <a:rPr lang="en-US" sz="2400" dirty="0" smtClean="0">
                <a:latin typeface="Lucida Sans Unicode" pitchFamily="34" charset="0"/>
                <a:cs typeface="Lucida Sans Unicode" pitchFamily="34" charset="0"/>
              </a:rPr>
            </a:br>
            <a:r>
              <a:rPr lang="en-US" sz="2400" dirty="0">
                <a:latin typeface="Lucida Sans Unicode" pitchFamily="34" charset="0"/>
                <a:cs typeface="Lucida Sans Unicode" pitchFamily="34" charset="0"/>
              </a:rPr>
              <a:t>M</a:t>
            </a:r>
            <a:r>
              <a:rPr lang="en-US" sz="2400" dirty="0" smtClean="0">
                <a:latin typeface="Lucida Sans Unicode" pitchFamily="34" charset="0"/>
                <a:cs typeface="Lucida Sans Unicode" pitchFamily="34" charset="0"/>
              </a:rPr>
              <a:t>ohamed </a:t>
            </a:r>
            <a:r>
              <a:rPr lang="en-US" sz="2400" dirty="0">
                <a:latin typeface="Lucida Sans Unicode" pitchFamily="34" charset="0"/>
                <a:cs typeface="Lucida Sans Unicode" pitchFamily="34" charset="0"/>
              </a:rPr>
              <a:t>A</a:t>
            </a:r>
            <a:r>
              <a:rPr lang="en-US" sz="2400" dirty="0" smtClean="0">
                <a:latin typeface="Lucida Sans Unicode" pitchFamily="34" charset="0"/>
                <a:cs typeface="Lucida Sans Unicode" pitchFamily="34" charset="0"/>
              </a:rPr>
              <a:t>li </a:t>
            </a:r>
            <a:endParaRPr lang="en-US" sz="2400" dirty="0">
              <a:latin typeface="Lucida Sans Unicode" pitchFamily="34" charset="0"/>
              <a:cs typeface="Lucida Sans Unicode" pitchFamily="34" charset="0"/>
            </a:endParaRPr>
          </a:p>
        </p:txBody>
      </p:sp>
      <p:sp>
        <p:nvSpPr>
          <p:cNvPr id="8" name="TextBox 7">
            <a:extLst>
              <a:ext uri="{FF2B5EF4-FFF2-40B4-BE49-F238E27FC236}">
                <a16:creationId xmlns:a16="http://schemas.microsoft.com/office/drawing/2014/main" xmlns="" id="{B4E87FB5-5019-79C2-43D6-A3B0F2E30FA4}"/>
              </a:ext>
            </a:extLst>
          </p:cNvPr>
          <p:cNvSpPr txBox="1"/>
          <p:nvPr/>
        </p:nvSpPr>
        <p:spPr>
          <a:xfrm>
            <a:off x="4196862" y="3922492"/>
            <a:ext cx="5199185" cy="461665"/>
          </a:xfrm>
          <a:prstGeom prst="rect">
            <a:avLst/>
          </a:prstGeom>
          <a:noFill/>
        </p:spPr>
        <p:txBody>
          <a:bodyPr wrap="square" rtlCol="0">
            <a:spAutoFit/>
          </a:bodyPr>
          <a:lstStyle/>
          <a:p>
            <a:pPr algn="ctr"/>
            <a:r>
              <a:rPr lang="en-US" sz="2400" b="1" dirty="0">
                <a:solidFill>
                  <a:schemeClr val="bg1"/>
                </a:solidFill>
              </a:rPr>
              <a:t>Supervised by:</a:t>
            </a:r>
          </a:p>
        </p:txBody>
      </p:sp>
      <p:sp>
        <p:nvSpPr>
          <p:cNvPr id="9" name="Rectangle 8"/>
          <p:cNvSpPr/>
          <p:nvPr/>
        </p:nvSpPr>
        <p:spPr>
          <a:xfrm>
            <a:off x="4505570" y="4315636"/>
            <a:ext cx="4876800" cy="523220"/>
          </a:xfrm>
          <a:prstGeom prst="rect">
            <a:avLst/>
          </a:prstGeom>
        </p:spPr>
        <p:txBody>
          <a:bodyPr wrap="square">
            <a:spAutoFit/>
          </a:bodyPr>
          <a:lstStyle/>
          <a:p>
            <a:r>
              <a:rPr lang="en-US" sz="2800" b="1" dirty="0">
                <a:solidFill>
                  <a:schemeClr val="bg1"/>
                </a:solidFill>
              </a:rPr>
              <a:t>Dr. Mohamed A. </a:t>
            </a:r>
            <a:r>
              <a:rPr lang="en-US" sz="2800" b="1" dirty="0" err="1">
                <a:solidFill>
                  <a:schemeClr val="bg1"/>
                </a:solidFill>
              </a:rPr>
              <a:t>Torad</a:t>
            </a:r>
            <a:endParaRPr lang="en-US" sz="2800" b="1" dirty="0">
              <a:solidFill>
                <a:schemeClr val="bg1"/>
              </a:solidFill>
            </a:endParaRPr>
          </a:p>
        </p:txBody>
      </p:sp>
    </p:spTree>
    <p:extLst>
      <p:ext uri="{BB962C8B-B14F-4D97-AF65-F5344CB8AC3E}">
        <p14:creationId xmlns:p14="http://schemas.microsoft.com/office/powerpoint/2010/main" val="10150472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 name="Google Shape;305;p43"/>
          <p:cNvSpPr txBox="1">
            <a:spLocks noGrp="1"/>
          </p:cNvSpPr>
          <p:nvPr>
            <p:ph type="title"/>
          </p:nvPr>
        </p:nvSpPr>
        <p:spPr>
          <a:xfrm>
            <a:off x="228600" y="1352550"/>
            <a:ext cx="2286000" cy="3124200"/>
          </a:xfrm>
          <a:prstGeom prst="rect">
            <a:avLst/>
          </a:prstGeom>
        </p:spPr>
        <p:txBody>
          <a:bodyPr spcFirstLastPara="1" wrap="square" lIns="91425" tIns="91425" rIns="91425" bIns="91425" anchor="t" anchorCtr="0">
            <a:noAutofit/>
          </a:bodyPr>
          <a:lstStyle/>
          <a:p>
            <a:r>
              <a:rPr lang="en-US" sz="4800" b="1" dirty="0">
                <a:latin typeface="Eras Demi ITC" pitchFamily="34" charset="0"/>
              </a:rPr>
              <a:t>ECG Heart rate sensor</a:t>
            </a:r>
          </a:p>
        </p:txBody>
      </p:sp>
      <p:cxnSp>
        <p:nvCxnSpPr>
          <p:cNvPr id="3" name="Straight Connector 2">
            <a:extLst>
              <a:ext uri="{FF2B5EF4-FFF2-40B4-BE49-F238E27FC236}">
                <a16:creationId xmlns:a16="http://schemas.microsoft.com/office/drawing/2014/main" xmlns="" id="{09738781-D5CE-FD1D-001F-4E4E773B72F3}"/>
              </a:ext>
            </a:extLst>
          </p:cNvPr>
          <p:cNvCxnSpPr>
            <a:cxnSpLocks/>
          </p:cNvCxnSpPr>
          <p:nvPr/>
        </p:nvCxnSpPr>
        <p:spPr>
          <a:xfrm>
            <a:off x="2667000" y="742950"/>
            <a:ext cx="0" cy="381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209550"/>
            <a:ext cx="2362200" cy="2362200"/>
          </a:xfrm>
          <a:prstGeom prst="rect">
            <a:avLst/>
          </a:prstGeom>
          <a:ln>
            <a:noFill/>
          </a:ln>
          <a:effectLst>
            <a:softEdge rad="11250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9100" y="2581275"/>
            <a:ext cx="3777768" cy="2395538"/>
          </a:xfrm>
          <a:prstGeom prst="rect">
            <a:avLst/>
          </a:prstGeom>
          <a:ln>
            <a:noFill/>
          </a:ln>
          <a:effectLst>
            <a:softEdge rad="112500"/>
          </a:effectLst>
        </p:spPr>
      </p:pic>
      <p:pic>
        <p:nvPicPr>
          <p:cNvPr id="6" name="Picture 5" descr="Diagram&#10;&#10;Description automatically generated">
            <a:extLst>
              <a:ext uri="{FF2B5EF4-FFF2-40B4-BE49-F238E27FC236}">
                <a16:creationId xmlns:a16="http://schemas.microsoft.com/office/drawing/2014/main" xmlns="" id="{80D8DCE5-AD53-4F54-5ECF-5FE5C492E276}"/>
              </a:ext>
            </a:extLst>
          </p:cNvPr>
          <p:cNvPicPr>
            <a:picLocks noChangeAspect="1"/>
          </p:cNvPicPr>
          <p:nvPr/>
        </p:nvPicPr>
        <p:blipFill rotWithShape="1">
          <a:blip r:embed="rId5">
            <a:extLst>
              <a:ext uri="{28A0092B-C50C-407E-A947-70E740481C1C}">
                <a14:useLocalDpi xmlns:a14="http://schemas.microsoft.com/office/drawing/2010/main" val="0"/>
              </a:ext>
            </a:extLst>
          </a:blip>
          <a:srcRect r="48152" b="18534"/>
          <a:stretch/>
        </p:blipFill>
        <p:spPr>
          <a:xfrm>
            <a:off x="6218476" y="133350"/>
            <a:ext cx="2653062" cy="2362200"/>
          </a:xfrm>
          <a:prstGeom prst="rect">
            <a:avLst/>
          </a:prstGeom>
          <a:ln>
            <a:noFill/>
          </a:ln>
          <a:effectLst>
            <a:softEdge rad="112500"/>
          </a:effectLst>
        </p:spPr>
      </p:pic>
    </p:spTree>
    <p:extLst>
      <p:ext uri="{BB962C8B-B14F-4D97-AF65-F5344CB8AC3E}">
        <p14:creationId xmlns:p14="http://schemas.microsoft.com/office/powerpoint/2010/main" val="33341605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 name="Google Shape;305;p43"/>
          <p:cNvSpPr txBox="1">
            <a:spLocks noGrp="1"/>
          </p:cNvSpPr>
          <p:nvPr>
            <p:ph type="title"/>
          </p:nvPr>
        </p:nvSpPr>
        <p:spPr>
          <a:xfrm>
            <a:off x="-11723" y="1314449"/>
            <a:ext cx="3429000" cy="2667000"/>
          </a:xfrm>
          <a:prstGeom prst="rect">
            <a:avLst/>
          </a:prstGeom>
        </p:spPr>
        <p:txBody>
          <a:bodyPr spcFirstLastPara="1" wrap="square" lIns="91425" tIns="91425" rIns="91425" bIns="91425" anchor="t" anchorCtr="0">
            <a:noAutofit/>
          </a:bodyPr>
          <a:lstStyle/>
          <a:p>
            <a:pPr algn="ctr"/>
            <a:r>
              <a:rPr lang="en-US" sz="3600" b="1" dirty="0" smtClean="0">
                <a:solidFill>
                  <a:schemeClr val="bg1"/>
                </a:solidFill>
              </a:rPr>
              <a:t>Body </a:t>
            </a:r>
            <a:r>
              <a:rPr lang="en-US" sz="3600" b="1" dirty="0">
                <a:solidFill>
                  <a:schemeClr val="bg1"/>
                </a:solidFill>
              </a:rPr>
              <a:t>Temperature Sensor </a:t>
            </a:r>
          </a:p>
        </p:txBody>
      </p:sp>
      <p:cxnSp>
        <p:nvCxnSpPr>
          <p:cNvPr id="3" name="Straight Connector 2">
            <a:extLst>
              <a:ext uri="{FF2B5EF4-FFF2-40B4-BE49-F238E27FC236}">
                <a16:creationId xmlns:a16="http://schemas.microsoft.com/office/drawing/2014/main" xmlns="" id="{09738781-D5CE-FD1D-001F-4E4E773B72F3}"/>
              </a:ext>
            </a:extLst>
          </p:cNvPr>
          <p:cNvCxnSpPr>
            <a:cxnSpLocks/>
          </p:cNvCxnSpPr>
          <p:nvPr/>
        </p:nvCxnSpPr>
        <p:spPr>
          <a:xfrm>
            <a:off x="3429000" y="666750"/>
            <a:ext cx="0" cy="381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91374"/>
            <a:ext cx="2361169" cy="2556576"/>
          </a:xfrm>
          <a:prstGeom prst="rect">
            <a:avLst/>
          </a:prstGeom>
          <a:ln>
            <a:noFill/>
          </a:ln>
          <a:effectLst>
            <a:softEdge rad="11250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2840223"/>
            <a:ext cx="4476750" cy="2057400"/>
          </a:xfrm>
          <a:prstGeom prst="rect">
            <a:avLst/>
          </a:prstGeom>
        </p:spPr>
      </p:pic>
    </p:spTree>
    <p:extLst>
      <p:ext uri="{BB962C8B-B14F-4D97-AF65-F5344CB8AC3E}">
        <p14:creationId xmlns:p14="http://schemas.microsoft.com/office/powerpoint/2010/main" val="24761821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 name="Google Shape;305;p43"/>
          <p:cNvSpPr txBox="1">
            <a:spLocks noGrp="1"/>
          </p:cNvSpPr>
          <p:nvPr>
            <p:ph type="title"/>
          </p:nvPr>
        </p:nvSpPr>
        <p:spPr>
          <a:xfrm>
            <a:off x="381000" y="666750"/>
            <a:ext cx="3429000" cy="704851"/>
          </a:xfrm>
          <a:prstGeom prst="rect">
            <a:avLst/>
          </a:prstGeom>
        </p:spPr>
        <p:txBody>
          <a:bodyPr spcFirstLastPara="1" wrap="square" lIns="91425" tIns="91425" rIns="91425" bIns="91425" anchor="t" anchorCtr="0">
            <a:noAutofit/>
          </a:bodyPr>
          <a:lstStyle/>
          <a:p>
            <a:pPr algn="ctr"/>
            <a:r>
              <a:rPr lang="en-US" sz="3600" b="1" dirty="0">
                <a:latin typeface="Lucida Sans Unicode" pitchFamily="34" charset="0"/>
                <a:cs typeface="Lucida Sans Unicode" pitchFamily="34" charset="0"/>
              </a:rPr>
              <a:t>multiplexer</a:t>
            </a:r>
            <a:endParaRPr lang="en-US" sz="3600" b="1" dirty="0">
              <a:solidFill>
                <a:schemeClr val="bg1"/>
              </a:solidFill>
              <a:latin typeface="Lucida Sans Unicode" pitchFamily="34" charset="0"/>
              <a:cs typeface="Lucida Sans Unicode"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27269"/>
            <a:ext cx="2143125" cy="1600200"/>
          </a:xfrm>
          <a:prstGeom prst="rect">
            <a:avLst/>
          </a:prstGeom>
          <a:ln>
            <a:noFill/>
          </a:ln>
          <a:effectLst>
            <a:softEdge rad="112500"/>
          </a:effectLst>
        </p:spPr>
      </p:pic>
      <p:sp>
        <p:nvSpPr>
          <p:cNvPr id="5" name="Rectangle 4"/>
          <p:cNvSpPr/>
          <p:nvPr/>
        </p:nvSpPr>
        <p:spPr>
          <a:xfrm>
            <a:off x="990600" y="2952750"/>
            <a:ext cx="1774845" cy="646331"/>
          </a:xfrm>
          <a:prstGeom prst="rect">
            <a:avLst/>
          </a:prstGeom>
        </p:spPr>
        <p:txBody>
          <a:bodyPr wrap="none">
            <a:spAutoFit/>
          </a:bodyPr>
          <a:lstStyle/>
          <a:p>
            <a:r>
              <a:rPr lang="en-US" sz="3600" b="1" dirty="0">
                <a:solidFill>
                  <a:schemeClr val="bg1"/>
                </a:solidFill>
              </a:rPr>
              <a:t>Battery</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2095988"/>
            <a:ext cx="2057400" cy="2728912"/>
          </a:xfrm>
          <a:prstGeom prst="rect">
            <a:avLst/>
          </a:prstGeom>
          <a:ln>
            <a:noFill/>
          </a:ln>
          <a:effectLst>
            <a:softEdge rad="112500"/>
          </a:effectLst>
        </p:spPr>
      </p:pic>
    </p:spTree>
    <p:extLst>
      <p:ext uri="{BB962C8B-B14F-4D97-AF65-F5344CB8AC3E}">
        <p14:creationId xmlns:p14="http://schemas.microsoft.com/office/powerpoint/2010/main" val="6175683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 name="Google Shape;305;p43"/>
          <p:cNvSpPr txBox="1">
            <a:spLocks noGrp="1"/>
          </p:cNvSpPr>
          <p:nvPr>
            <p:ph type="title"/>
          </p:nvPr>
        </p:nvSpPr>
        <p:spPr>
          <a:xfrm>
            <a:off x="762000" y="285750"/>
            <a:ext cx="5105400" cy="704851"/>
          </a:xfrm>
          <a:prstGeom prst="rect">
            <a:avLst/>
          </a:prstGeom>
        </p:spPr>
        <p:txBody>
          <a:bodyPr spcFirstLastPara="1" wrap="square" lIns="91425" tIns="91425" rIns="91425" bIns="91425" anchor="t" anchorCtr="0">
            <a:noAutofit/>
          </a:bodyPr>
          <a:lstStyle/>
          <a:p>
            <a:pPr algn="ctr"/>
            <a:r>
              <a:rPr lang="en-US" sz="3600" b="1" dirty="0">
                <a:solidFill>
                  <a:schemeClr val="bg1"/>
                </a:solidFill>
              </a:rPr>
              <a:t>Problem definition</a:t>
            </a:r>
            <a:r>
              <a:rPr lang="en-US" sz="3600" dirty="0"/>
              <a:t/>
            </a:r>
            <a:br>
              <a:rPr lang="en-US" sz="3600" dirty="0"/>
            </a:br>
            <a:endParaRPr lang="en-US" sz="3600" b="1" dirty="0">
              <a:solidFill>
                <a:schemeClr val="bg1"/>
              </a:solidFill>
              <a:latin typeface="Lucida Sans Unicode" pitchFamily="34" charset="0"/>
              <a:cs typeface="Lucida Sans Unicode" pitchFamily="34" charset="0"/>
            </a:endParaRPr>
          </a:p>
        </p:txBody>
      </p:sp>
      <p:grpSp>
        <p:nvGrpSpPr>
          <p:cNvPr id="6" name="Group 5">
            <a:extLst>
              <a:ext uri="{FF2B5EF4-FFF2-40B4-BE49-F238E27FC236}">
                <a16:creationId xmlns:a16="http://schemas.microsoft.com/office/drawing/2014/main" xmlns="" id="{AB338B6E-A4A0-4A06-BFF9-E9A60C28F75A}"/>
              </a:ext>
            </a:extLst>
          </p:cNvPr>
          <p:cNvGrpSpPr/>
          <p:nvPr/>
        </p:nvGrpSpPr>
        <p:grpSpPr>
          <a:xfrm>
            <a:off x="2283559" y="1163745"/>
            <a:ext cx="3774953" cy="1027003"/>
            <a:chOff x="7099061" y="1149410"/>
            <a:chExt cx="3664599" cy="1000181"/>
          </a:xfrm>
        </p:grpSpPr>
        <p:sp>
          <p:nvSpPr>
            <p:cNvPr id="7" name="Rectangle: Rounded Corners 8">
              <a:extLst>
                <a:ext uri="{FF2B5EF4-FFF2-40B4-BE49-F238E27FC236}">
                  <a16:creationId xmlns:a16="http://schemas.microsoft.com/office/drawing/2014/main" xmlns="" id="{C29F7158-7825-4871-A52F-130DBDAB7F87}"/>
                </a:ext>
              </a:extLst>
            </p:cNvPr>
            <p:cNvSpPr/>
            <p:nvPr/>
          </p:nvSpPr>
          <p:spPr>
            <a:xfrm>
              <a:off x="7099061" y="1149410"/>
              <a:ext cx="3618412" cy="1000181"/>
            </a:xfrm>
            <a:prstGeom prst="roundRect">
              <a:avLst>
                <a:gd name="adj" fmla="val 50000"/>
              </a:avLst>
            </a:prstGeom>
            <a:gradFill flip="none" rotWithShape="1">
              <a:gsLst>
                <a:gs pos="20000">
                  <a:srgbClr val="FF0066"/>
                </a:gs>
                <a:gs pos="100000">
                  <a:srgbClr val="FF33CC">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8" name="Oval 7">
              <a:extLst>
                <a:ext uri="{FF2B5EF4-FFF2-40B4-BE49-F238E27FC236}">
                  <a16:creationId xmlns:a16="http://schemas.microsoft.com/office/drawing/2014/main" xmlns="" id="{CA93C8AB-24F4-44A0-8DAB-D1C93643AB9E}"/>
                </a:ext>
              </a:extLst>
            </p:cNvPr>
            <p:cNvSpPr/>
            <p:nvPr/>
          </p:nvSpPr>
          <p:spPr>
            <a:xfrm>
              <a:off x="7458892" y="1262020"/>
              <a:ext cx="708141" cy="708141"/>
            </a:xfrm>
            <a:prstGeom prst="ellipse">
              <a:avLst/>
            </a:prstGeom>
            <a:gradFill flip="none" rotWithShape="1">
              <a:gsLst>
                <a:gs pos="22000">
                  <a:srgbClr val="FF0066"/>
                </a:gs>
                <a:gs pos="100000">
                  <a:srgbClr val="FF33CC">
                    <a:alpha val="0"/>
                  </a:srgbClr>
                </a:gs>
              </a:gsLst>
              <a:lin ang="2700000" scaled="1"/>
              <a:tileRect/>
            </a:gradFill>
            <a:ln>
              <a:solidFill>
                <a:schemeClr val="bg1">
                  <a:lumMod val="95000"/>
                </a:schemeClr>
              </a:solidFill>
            </a:ln>
            <a:effectLst>
              <a:outerShdw blurRad="50800" dist="38100" dir="8100000" algn="tr"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b="1" dirty="0"/>
                <a:t>1</a:t>
              </a:r>
              <a:endParaRPr lang="ar-SA" sz="2000" b="1" dirty="0"/>
            </a:p>
          </p:txBody>
        </p:sp>
        <p:sp>
          <p:nvSpPr>
            <p:cNvPr id="10" name="Rectangle 9">
              <a:extLst>
                <a:ext uri="{FF2B5EF4-FFF2-40B4-BE49-F238E27FC236}">
                  <a16:creationId xmlns:a16="http://schemas.microsoft.com/office/drawing/2014/main" xmlns="" id="{15B98060-76F5-4F01-93B6-CE15AED430DB}"/>
                </a:ext>
              </a:extLst>
            </p:cNvPr>
            <p:cNvSpPr/>
            <p:nvPr/>
          </p:nvSpPr>
          <p:spPr>
            <a:xfrm>
              <a:off x="8113844" y="1379629"/>
              <a:ext cx="2649816" cy="338554"/>
            </a:xfrm>
            <a:prstGeom prst="rect">
              <a:avLst/>
            </a:prstGeom>
            <a:noFill/>
          </p:spPr>
          <p:txBody>
            <a:bodyPr wrap="square" lIns="91440" tIns="45720" rIns="91440" bIns="45720">
              <a:spAutoFit/>
            </a:bodyPr>
            <a:lstStyle/>
            <a:p>
              <a:pPr algn="ctr"/>
              <a:r>
                <a:rPr lang="en-US" sz="1600" b="1" dirty="0" smtClean="0">
                  <a:ln w="0"/>
                  <a:solidFill>
                    <a:schemeClr val="bg1"/>
                  </a:solidFill>
                </a:rPr>
                <a:t>Node </a:t>
              </a:r>
              <a:r>
                <a:rPr lang="en-US" sz="1600" b="1" dirty="0" err="1" smtClean="0">
                  <a:ln w="0"/>
                  <a:solidFill>
                    <a:schemeClr val="bg1"/>
                  </a:solidFill>
                </a:rPr>
                <a:t>mcu</a:t>
              </a:r>
              <a:r>
                <a:rPr lang="en-US" sz="1600" b="1" dirty="0" smtClean="0">
                  <a:ln w="0"/>
                  <a:solidFill>
                    <a:schemeClr val="bg1"/>
                  </a:solidFill>
                </a:rPr>
                <a:t> has 1 analog</a:t>
              </a:r>
              <a:endParaRPr lang="en-US" sz="1600" b="1" dirty="0">
                <a:ln w="0"/>
                <a:solidFill>
                  <a:schemeClr val="bg1"/>
                </a:solidFill>
              </a:endParaRPr>
            </a:p>
          </p:txBody>
        </p:sp>
      </p:grpSp>
      <p:grpSp>
        <p:nvGrpSpPr>
          <p:cNvPr id="11" name="Group 10">
            <a:extLst>
              <a:ext uri="{FF2B5EF4-FFF2-40B4-BE49-F238E27FC236}">
                <a16:creationId xmlns:a16="http://schemas.microsoft.com/office/drawing/2014/main" xmlns="" id="{AB338B6E-A4A0-4A06-BFF9-E9A60C28F75A}"/>
              </a:ext>
            </a:extLst>
          </p:cNvPr>
          <p:cNvGrpSpPr/>
          <p:nvPr/>
        </p:nvGrpSpPr>
        <p:grpSpPr>
          <a:xfrm>
            <a:off x="2133600" y="2339190"/>
            <a:ext cx="3924912" cy="1049730"/>
            <a:chOff x="7276011" y="1116001"/>
            <a:chExt cx="3618412" cy="1000181"/>
          </a:xfrm>
        </p:grpSpPr>
        <p:sp>
          <p:nvSpPr>
            <p:cNvPr id="12" name="Rectangle: Rounded Corners 8">
              <a:extLst>
                <a:ext uri="{FF2B5EF4-FFF2-40B4-BE49-F238E27FC236}">
                  <a16:creationId xmlns:a16="http://schemas.microsoft.com/office/drawing/2014/main" xmlns="" id="{C29F7158-7825-4871-A52F-130DBDAB7F87}"/>
                </a:ext>
              </a:extLst>
            </p:cNvPr>
            <p:cNvSpPr/>
            <p:nvPr/>
          </p:nvSpPr>
          <p:spPr>
            <a:xfrm>
              <a:off x="7276011" y="1116001"/>
              <a:ext cx="3618412" cy="1000181"/>
            </a:xfrm>
            <a:prstGeom prst="roundRect">
              <a:avLst>
                <a:gd name="adj" fmla="val 50000"/>
              </a:avLst>
            </a:prstGeom>
            <a:gradFill flip="none" rotWithShape="1">
              <a:gsLst>
                <a:gs pos="20000">
                  <a:srgbClr val="FF0066"/>
                </a:gs>
                <a:gs pos="100000">
                  <a:srgbClr val="FF33CC">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Oval 12">
              <a:extLst>
                <a:ext uri="{FF2B5EF4-FFF2-40B4-BE49-F238E27FC236}">
                  <a16:creationId xmlns:a16="http://schemas.microsoft.com/office/drawing/2014/main" xmlns="" id="{CA93C8AB-24F4-44A0-8DAB-D1C93643AB9E}"/>
                </a:ext>
              </a:extLst>
            </p:cNvPr>
            <p:cNvSpPr/>
            <p:nvPr/>
          </p:nvSpPr>
          <p:spPr>
            <a:xfrm>
              <a:off x="7458892" y="1262020"/>
              <a:ext cx="708141" cy="708141"/>
            </a:xfrm>
            <a:prstGeom prst="ellipse">
              <a:avLst/>
            </a:prstGeom>
            <a:gradFill flip="none" rotWithShape="1">
              <a:gsLst>
                <a:gs pos="22000">
                  <a:srgbClr val="FF0066"/>
                </a:gs>
                <a:gs pos="100000">
                  <a:srgbClr val="FF33CC">
                    <a:alpha val="0"/>
                  </a:srgbClr>
                </a:gs>
              </a:gsLst>
              <a:lin ang="2700000" scaled="1"/>
              <a:tileRect/>
            </a:gradFill>
            <a:ln>
              <a:solidFill>
                <a:schemeClr val="bg1">
                  <a:lumMod val="95000"/>
                </a:schemeClr>
              </a:solidFill>
            </a:ln>
            <a:effectLst>
              <a:outerShdw blurRad="50800" dist="38100" dir="8100000" algn="tr"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b="1" dirty="0" smtClean="0"/>
                <a:t>2</a:t>
              </a:r>
              <a:endParaRPr lang="ar-SA" sz="2000" b="1" dirty="0"/>
            </a:p>
          </p:txBody>
        </p:sp>
        <p:sp>
          <p:nvSpPr>
            <p:cNvPr id="14" name="Rectangle 13">
              <a:extLst>
                <a:ext uri="{FF2B5EF4-FFF2-40B4-BE49-F238E27FC236}">
                  <a16:creationId xmlns:a16="http://schemas.microsoft.com/office/drawing/2014/main" xmlns="" id="{15B98060-76F5-4F01-93B6-CE15AED430DB}"/>
                </a:ext>
              </a:extLst>
            </p:cNvPr>
            <p:cNvSpPr/>
            <p:nvPr/>
          </p:nvSpPr>
          <p:spPr>
            <a:xfrm>
              <a:off x="8225966" y="1258522"/>
              <a:ext cx="2517552" cy="307777"/>
            </a:xfrm>
            <a:prstGeom prst="rect">
              <a:avLst/>
            </a:prstGeom>
            <a:noFill/>
          </p:spPr>
          <p:txBody>
            <a:bodyPr wrap="square" lIns="91440" tIns="45720" rIns="91440" bIns="45720">
              <a:spAutoFit/>
            </a:bodyPr>
            <a:lstStyle/>
            <a:p>
              <a:pPr algn="ctr"/>
              <a:endParaRPr lang="en-US" sz="1400" cap="none" spc="0" dirty="0">
                <a:ln w="0"/>
                <a:solidFill>
                  <a:schemeClr val="bg1"/>
                </a:solidFill>
              </a:endParaRPr>
            </a:p>
          </p:txBody>
        </p:sp>
      </p:grpSp>
      <p:grpSp>
        <p:nvGrpSpPr>
          <p:cNvPr id="15" name="Group 14">
            <a:extLst>
              <a:ext uri="{FF2B5EF4-FFF2-40B4-BE49-F238E27FC236}">
                <a16:creationId xmlns:a16="http://schemas.microsoft.com/office/drawing/2014/main" xmlns="" id="{AB338B6E-A4A0-4A06-BFF9-E9A60C28F75A}"/>
              </a:ext>
            </a:extLst>
          </p:cNvPr>
          <p:cNvGrpSpPr/>
          <p:nvPr/>
        </p:nvGrpSpPr>
        <p:grpSpPr>
          <a:xfrm>
            <a:off x="2182161" y="3590544"/>
            <a:ext cx="3712664" cy="1133150"/>
            <a:chOff x="7099061" y="1115998"/>
            <a:chExt cx="3658738" cy="1000181"/>
          </a:xfrm>
        </p:grpSpPr>
        <p:sp>
          <p:nvSpPr>
            <p:cNvPr id="16" name="Rectangle: Rounded Corners 8">
              <a:extLst>
                <a:ext uri="{FF2B5EF4-FFF2-40B4-BE49-F238E27FC236}">
                  <a16:creationId xmlns:a16="http://schemas.microsoft.com/office/drawing/2014/main" xmlns="" id="{C29F7158-7825-4871-A52F-130DBDAB7F87}"/>
                </a:ext>
              </a:extLst>
            </p:cNvPr>
            <p:cNvSpPr/>
            <p:nvPr/>
          </p:nvSpPr>
          <p:spPr>
            <a:xfrm>
              <a:off x="7099061" y="1115998"/>
              <a:ext cx="3618412" cy="1000181"/>
            </a:xfrm>
            <a:prstGeom prst="roundRect">
              <a:avLst>
                <a:gd name="adj" fmla="val 50000"/>
              </a:avLst>
            </a:prstGeom>
            <a:gradFill flip="none" rotWithShape="1">
              <a:gsLst>
                <a:gs pos="20000">
                  <a:srgbClr val="FF0066"/>
                </a:gs>
                <a:gs pos="100000">
                  <a:srgbClr val="FF33CC">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7" name="Oval 16">
              <a:extLst>
                <a:ext uri="{FF2B5EF4-FFF2-40B4-BE49-F238E27FC236}">
                  <a16:creationId xmlns:a16="http://schemas.microsoft.com/office/drawing/2014/main" xmlns="" id="{CA93C8AB-24F4-44A0-8DAB-D1C93643AB9E}"/>
                </a:ext>
              </a:extLst>
            </p:cNvPr>
            <p:cNvSpPr/>
            <p:nvPr/>
          </p:nvSpPr>
          <p:spPr>
            <a:xfrm>
              <a:off x="7458892" y="1262020"/>
              <a:ext cx="708141" cy="708141"/>
            </a:xfrm>
            <a:prstGeom prst="ellipse">
              <a:avLst/>
            </a:prstGeom>
            <a:gradFill flip="none" rotWithShape="1">
              <a:gsLst>
                <a:gs pos="22000">
                  <a:srgbClr val="FF0066"/>
                </a:gs>
                <a:gs pos="100000">
                  <a:srgbClr val="FF33CC">
                    <a:alpha val="0"/>
                  </a:srgbClr>
                </a:gs>
              </a:gsLst>
              <a:lin ang="2700000" scaled="1"/>
              <a:tileRect/>
            </a:gradFill>
            <a:ln>
              <a:solidFill>
                <a:schemeClr val="bg1">
                  <a:lumMod val="95000"/>
                </a:schemeClr>
              </a:solidFill>
            </a:ln>
            <a:effectLst>
              <a:outerShdw blurRad="50800" dist="38100" dir="8100000" algn="tr"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b="1" dirty="0"/>
                <a:t>3</a:t>
              </a:r>
              <a:endParaRPr lang="ar-SA" sz="2000" b="1" dirty="0"/>
            </a:p>
          </p:txBody>
        </p:sp>
        <p:sp>
          <p:nvSpPr>
            <p:cNvPr id="18" name="Rectangle 17">
              <a:extLst>
                <a:ext uri="{FF2B5EF4-FFF2-40B4-BE49-F238E27FC236}">
                  <a16:creationId xmlns:a16="http://schemas.microsoft.com/office/drawing/2014/main" xmlns="" id="{15B98060-76F5-4F01-93B6-CE15AED430DB}"/>
                </a:ext>
              </a:extLst>
            </p:cNvPr>
            <p:cNvSpPr/>
            <p:nvPr/>
          </p:nvSpPr>
          <p:spPr>
            <a:xfrm>
              <a:off x="8107983" y="1317428"/>
              <a:ext cx="2649816" cy="516155"/>
            </a:xfrm>
            <a:prstGeom prst="rect">
              <a:avLst/>
            </a:prstGeom>
            <a:noFill/>
          </p:spPr>
          <p:txBody>
            <a:bodyPr wrap="square" lIns="91440" tIns="45720" rIns="91440" bIns="45720">
              <a:spAutoFit/>
            </a:bodyPr>
            <a:lstStyle/>
            <a:p>
              <a:pPr algn="ctr"/>
              <a:r>
                <a:rPr lang="en-US" sz="1600" b="1" dirty="0">
                  <a:ln w="0"/>
                  <a:solidFill>
                    <a:schemeClr val="bg1"/>
                  </a:solidFill>
                </a:rPr>
                <a:t>The battery voltage is high on the </a:t>
              </a:r>
              <a:r>
                <a:rPr lang="en-US" sz="1600" b="1" dirty="0" smtClean="0">
                  <a:ln w="0"/>
                  <a:solidFill>
                    <a:schemeClr val="bg1"/>
                  </a:solidFill>
                </a:rPr>
                <a:t>sensor</a:t>
              </a:r>
              <a:endParaRPr lang="en-US" sz="1600" b="1" dirty="0">
                <a:ln w="0"/>
                <a:solidFill>
                  <a:schemeClr val="bg1"/>
                </a:solidFill>
              </a:endParaRPr>
            </a:p>
          </p:txBody>
        </p:sp>
      </p:grpSp>
      <p:sp>
        <p:nvSpPr>
          <p:cNvPr id="3" name="Rectangle 2"/>
          <p:cNvSpPr/>
          <p:nvPr/>
        </p:nvSpPr>
        <p:spPr>
          <a:xfrm>
            <a:off x="3233733" y="2540889"/>
            <a:ext cx="2338100" cy="646331"/>
          </a:xfrm>
          <a:prstGeom prst="rect">
            <a:avLst/>
          </a:prstGeom>
        </p:spPr>
        <p:txBody>
          <a:bodyPr wrap="square">
            <a:spAutoFit/>
          </a:bodyPr>
          <a:lstStyle/>
          <a:p>
            <a:pPr algn="ctr"/>
            <a:r>
              <a:rPr lang="en-US" sz="1800" b="1" dirty="0">
                <a:ln w="0"/>
                <a:solidFill>
                  <a:schemeClr val="bg1"/>
                </a:solidFill>
              </a:rPr>
              <a:t>Node </a:t>
            </a:r>
            <a:r>
              <a:rPr lang="en-US" sz="1800" b="1" dirty="0" err="1">
                <a:ln w="0"/>
                <a:solidFill>
                  <a:schemeClr val="bg1"/>
                </a:solidFill>
              </a:rPr>
              <a:t>mcu</a:t>
            </a:r>
            <a:r>
              <a:rPr lang="en-US" sz="1800" b="1" dirty="0">
                <a:ln w="0"/>
                <a:solidFill>
                  <a:schemeClr val="bg1"/>
                </a:solidFill>
              </a:rPr>
              <a:t> </a:t>
            </a:r>
            <a:r>
              <a:rPr lang="en-US" sz="1800" b="1" dirty="0" smtClean="0">
                <a:ln w="0"/>
                <a:solidFill>
                  <a:schemeClr val="bg1"/>
                </a:solidFill>
              </a:rPr>
              <a:t>has</a:t>
            </a:r>
            <a:r>
              <a:rPr lang="ar-EG" sz="1800" b="1" dirty="0" smtClean="0">
                <a:ln w="0"/>
                <a:solidFill>
                  <a:schemeClr val="bg1"/>
                </a:solidFill>
              </a:rPr>
              <a:t> </a:t>
            </a:r>
            <a:r>
              <a:rPr lang="en-US" sz="1800" b="1" dirty="0" smtClean="0">
                <a:solidFill>
                  <a:schemeClr val="bg1"/>
                </a:solidFill>
              </a:rPr>
              <a:t>low amps </a:t>
            </a:r>
            <a:endParaRPr lang="en-US" sz="1800" b="1" dirty="0">
              <a:ln w="0"/>
              <a:solidFill>
                <a:schemeClr val="bg1"/>
              </a:solidFill>
            </a:endParaRPr>
          </a:p>
        </p:txBody>
      </p:sp>
    </p:spTree>
    <p:extLst>
      <p:ext uri="{BB962C8B-B14F-4D97-AF65-F5344CB8AC3E}">
        <p14:creationId xmlns:p14="http://schemas.microsoft.com/office/powerpoint/2010/main" val="78005096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4000">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14:bounceEnd="54000">
                                          <p:cBhvr additive="base">
                                            <p:cTn id="7" dur="2000" fill="hold"/>
                                            <p:tgtEl>
                                              <p:spTgt spid="6"/>
                                            </p:tgtEl>
                                            <p:attrNameLst>
                                              <p:attrName>ppt_x</p:attrName>
                                            </p:attrNameLst>
                                          </p:cBhvr>
                                          <p:tavLst>
                                            <p:tav tm="0">
                                              <p:val>
                                                <p:strVal val="1+#ppt_w/2"/>
                                              </p:val>
                                            </p:tav>
                                            <p:tav tm="100000">
                                              <p:val>
                                                <p:strVal val="#ppt_x"/>
                                              </p:val>
                                            </p:tav>
                                          </p:tavLst>
                                        </p:anim>
                                        <p:anim calcmode="lin" valueType="num" p14:bounceEnd="54000">
                                          <p:cBhvr additive="base">
                                            <p:cTn id="8" dur="2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4000">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14:bounceEnd="54000">
                                          <p:cBhvr additive="base">
                                            <p:cTn id="11" dur="2000" fill="hold"/>
                                            <p:tgtEl>
                                              <p:spTgt spid="11"/>
                                            </p:tgtEl>
                                            <p:attrNameLst>
                                              <p:attrName>ppt_x</p:attrName>
                                            </p:attrNameLst>
                                          </p:cBhvr>
                                          <p:tavLst>
                                            <p:tav tm="0">
                                              <p:val>
                                                <p:strVal val="1+#ppt_w/2"/>
                                              </p:val>
                                            </p:tav>
                                            <p:tav tm="100000">
                                              <p:val>
                                                <p:strVal val="#ppt_x"/>
                                              </p:val>
                                            </p:tav>
                                          </p:tavLst>
                                        </p:anim>
                                        <p:anim calcmode="lin" valueType="num" p14:bounceEnd="54000">
                                          <p:cBhvr additive="base">
                                            <p:cTn id="12" dur="20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4000">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14:bounceEnd="54000">
                                          <p:cBhvr additive="base">
                                            <p:cTn id="15" dur="2000" fill="hold"/>
                                            <p:tgtEl>
                                              <p:spTgt spid="15"/>
                                            </p:tgtEl>
                                            <p:attrNameLst>
                                              <p:attrName>ppt_x</p:attrName>
                                            </p:attrNameLst>
                                          </p:cBhvr>
                                          <p:tavLst>
                                            <p:tav tm="0">
                                              <p:val>
                                                <p:strVal val="1+#ppt_w/2"/>
                                              </p:val>
                                            </p:tav>
                                            <p:tav tm="100000">
                                              <p:val>
                                                <p:strVal val="#ppt_x"/>
                                              </p:val>
                                            </p:tav>
                                          </p:tavLst>
                                        </p:anim>
                                        <p:anim calcmode="lin" valueType="num" p14:bounceEnd="54000">
                                          <p:cBhvr additive="base">
                                            <p:cTn id="16" dur="2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1+#ppt_w/2"/>
                                              </p:val>
                                            </p:tav>
                                            <p:tav tm="100000">
                                              <p:val>
                                                <p:strVal val="#ppt_x"/>
                                              </p:val>
                                            </p:tav>
                                          </p:tavLst>
                                        </p:anim>
                                        <p:anim calcmode="lin" valueType="num">
                                          <p:cBhvr additive="base">
                                            <p:cTn id="8" dur="2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000" fill="hold"/>
                                            <p:tgtEl>
                                              <p:spTgt spid="11"/>
                                            </p:tgtEl>
                                            <p:attrNameLst>
                                              <p:attrName>ppt_x</p:attrName>
                                            </p:attrNameLst>
                                          </p:cBhvr>
                                          <p:tavLst>
                                            <p:tav tm="0">
                                              <p:val>
                                                <p:strVal val="1+#ppt_w/2"/>
                                              </p:val>
                                            </p:tav>
                                            <p:tav tm="100000">
                                              <p:val>
                                                <p:strVal val="#ppt_x"/>
                                              </p:val>
                                            </p:tav>
                                          </p:tavLst>
                                        </p:anim>
                                        <p:anim calcmode="lin" valueType="num">
                                          <p:cBhvr additive="base">
                                            <p:cTn id="12" dur="20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2000" fill="hold"/>
                                            <p:tgtEl>
                                              <p:spTgt spid="15"/>
                                            </p:tgtEl>
                                            <p:attrNameLst>
                                              <p:attrName>ppt_x</p:attrName>
                                            </p:attrNameLst>
                                          </p:cBhvr>
                                          <p:tavLst>
                                            <p:tav tm="0">
                                              <p:val>
                                                <p:strVal val="1+#ppt_w/2"/>
                                              </p:val>
                                            </p:tav>
                                            <p:tav tm="100000">
                                              <p:val>
                                                <p:strVal val="#ppt_x"/>
                                              </p:val>
                                            </p:tav>
                                          </p:tavLst>
                                        </p:anim>
                                        <p:anim calcmode="lin" valueType="num">
                                          <p:cBhvr additive="base">
                                            <p:cTn id="16" dur="2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3" name="Rectangle 2"/>
          <p:cNvSpPr/>
          <p:nvPr/>
        </p:nvSpPr>
        <p:spPr>
          <a:xfrm>
            <a:off x="228600" y="1614854"/>
            <a:ext cx="2819400" cy="1200329"/>
          </a:xfrm>
          <a:prstGeom prst="rect">
            <a:avLst/>
          </a:prstGeom>
        </p:spPr>
        <p:txBody>
          <a:bodyPr wrap="square">
            <a:spAutoFit/>
          </a:bodyPr>
          <a:lstStyle/>
          <a:p>
            <a:r>
              <a:rPr lang="en-US" sz="3600" b="1" dirty="0">
                <a:solidFill>
                  <a:schemeClr val="bg1"/>
                </a:solidFill>
              </a:rPr>
              <a:t>result of </a:t>
            </a:r>
            <a:r>
              <a:rPr lang="en-US" sz="3600" b="1" dirty="0" err="1">
                <a:solidFill>
                  <a:schemeClr val="bg1"/>
                </a:solidFill>
              </a:rPr>
              <a:t>tempreture</a:t>
            </a:r>
            <a:r>
              <a:rPr lang="en-US" sz="3600" b="1" dirty="0">
                <a:solidFill>
                  <a:schemeClr val="bg1"/>
                </a:solidFill>
              </a:rPr>
              <a:t> </a:t>
            </a:r>
          </a:p>
        </p:txBody>
      </p:sp>
      <p:cxnSp>
        <p:nvCxnSpPr>
          <p:cNvPr id="4" name="Straight Connector 3">
            <a:extLst>
              <a:ext uri="{FF2B5EF4-FFF2-40B4-BE49-F238E27FC236}">
                <a16:creationId xmlns:a16="http://schemas.microsoft.com/office/drawing/2014/main" xmlns="" id="{09738781-D5CE-FD1D-001F-4E4E773B72F3}"/>
              </a:ext>
            </a:extLst>
          </p:cNvPr>
          <p:cNvCxnSpPr>
            <a:cxnSpLocks/>
          </p:cNvCxnSpPr>
          <p:nvPr/>
        </p:nvCxnSpPr>
        <p:spPr>
          <a:xfrm>
            <a:off x="3048000" y="1614854"/>
            <a:ext cx="0" cy="1524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990829"/>
            <a:ext cx="5758955" cy="36868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761821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2" name="Rectangle 1"/>
          <p:cNvSpPr/>
          <p:nvPr/>
        </p:nvSpPr>
        <p:spPr>
          <a:xfrm>
            <a:off x="1219200" y="419784"/>
            <a:ext cx="3657600" cy="646331"/>
          </a:xfrm>
          <a:prstGeom prst="rect">
            <a:avLst/>
          </a:prstGeom>
        </p:spPr>
        <p:txBody>
          <a:bodyPr wrap="square">
            <a:spAutoFit/>
          </a:bodyPr>
          <a:lstStyle/>
          <a:p>
            <a:r>
              <a:rPr lang="en-US" sz="3600" b="1" dirty="0">
                <a:solidFill>
                  <a:schemeClr val="bg1"/>
                </a:solidFill>
              </a:rPr>
              <a:t>result of </a:t>
            </a:r>
            <a:r>
              <a:rPr lang="en-US" sz="3600" b="1" dirty="0" smtClean="0">
                <a:solidFill>
                  <a:schemeClr val="bg1"/>
                </a:solidFill>
              </a:rPr>
              <a:t>ECG</a:t>
            </a:r>
            <a:endParaRPr lang="en-US" sz="3600" b="1" dirty="0">
              <a:solidFill>
                <a:schemeClr val="bg1"/>
              </a:solidFill>
            </a:endParaRPr>
          </a:p>
        </p:txBody>
      </p:sp>
      <p:sp>
        <p:nvSpPr>
          <p:cNvPr id="3" name="Rectangle 2"/>
          <p:cNvSpPr/>
          <p:nvPr/>
        </p:nvSpPr>
        <p:spPr>
          <a:xfrm>
            <a:off x="762000" y="1066115"/>
            <a:ext cx="7086600" cy="707886"/>
          </a:xfrm>
          <a:prstGeom prst="rect">
            <a:avLst/>
          </a:prstGeom>
        </p:spPr>
        <p:txBody>
          <a:bodyPr wrap="square">
            <a:spAutoFit/>
          </a:bodyPr>
          <a:lstStyle/>
          <a:p>
            <a:r>
              <a:rPr lang="en-US" sz="2000" dirty="0" smtClean="0">
                <a:solidFill>
                  <a:schemeClr val="bg1"/>
                </a:solidFill>
              </a:rPr>
              <a:t>The </a:t>
            </a:r>
            <a:r>
              <a:rPr lang="en-US" sz="2000" dirty="0">
                <a:solidFill>
                  <a:schemeClr val="bg1"/>
                </a:solidFill>
              </a:rPr>
              <a:t>ECG waveform can be seen below as a </a:t>
            </a:r>
            <a:r>
              <a:rPr lang="en-US" sz="2000" dirty="0" err="1">
                <a:solidFill>
                  <a:schemeClr val="bg1"/>
                </a:solidFill>
              </a:rPr>
              <a:t>visualiations</a:t>
            </a:r>
            <a:r>
              <a:rPr lang="en-US" sz="2000" dirty="0">
                <a:solidFill>
                  <a:schemeClr val="bg1"/>
                </a:solidFill>
              </a:rPr>
              <a:t> effect on Serial Monitor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885950"/>
            <a:ext cx="7391400" cy="31536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464665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504950"/>
            <a:ext cx="7761111" cy="3352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04408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4" name="Google Shape;304;p43"/>
          <p:cNvPicPr preferRelativeResize="0"/>
          <p:nvPr/>
        </p:nvPicPr>
        <p:blipFill>
          <a:blip r:embed="rId3">
            <a:alphaModFix/>
          </a:blip>
          <a:stretch>
            <a:fillRect/>
          </a:stretch>
        </p:blipFill>
        <p:spPr>
          <a:xfrm rot="-1224444">
            <a:off x="4465291" y="1078484"/>
            <a:ext cx="1296933" cy="1369634"/>
          </a:xfrm>
          <a:prstGeom prst="rect">
            <a:avLst/>
          </a:prstGeom>
          <a:noFill/>
          <a:ln>
            <a:noFill/>
          </a:ln>
        </p:spPr>
      </p:pic>
      <p:sp>
        <p:nvSpPr>
          <p:cNvPr id="7" name="Google Shape;305;p43"/>
          <p:cNvSpPr txBox="1">
            <a:spLocks noGrp="1"/>
          </p:cNvSpPr>
          <p:nvPr>
            <p:ph type="title"/>
          </p:nvPr>
        </p:nvSpPr>
        <p:spPr>
          <a:xfrm>
            <a:off x="2364378" y="2366890"/>
            <a:ext cx="4427400" cy="651600"/>
          </a:xfrm>
          <a:prstGeom prst="rect">
            <a:avLst/>
          </a:prstGeom>
        </p:spPr>
        <p:txBody>
          <a:bodyPr spcFirstLastPara="1" wrap="square" lIns="91425" tIns="91425" rIns="91425" bIns="91425" anchor="t" anchorCtr="0">
            <a:noAutofit/>
          </a:bodyPr>
          <a:lstStyle/>
          <a:p>
            <a:pPr lvl="0" algn="ctr"/>
            <a:r>
              <a:rPr lang="en-US" sz="4800" b="1" dirty="0" smtClean="0">
                <a:solidFill>
                  <a:schemeClr val="bg1"/>
                </a:solidFill>
              </a:rPr>
              <a:t>Flutter</a:t>
            </a:r>
            <a:endParaRPr sz="4800" b="1" dirty="0">
              <a:solidFill>
                <a:schemeClr val="bg1"/>
              </a:solidFill>
            </a:endParaRPr>
          </a:p>
        </p:txBody>
      </p:sp>
      <p:sp>
        <p:nvSpPr>
          <p:cNvPr id="8" name="Rectangle 7"/>
          <p:cNvSpPr/>
          <p:nvPr/>
        </p:nvSpPr>
        <p:spPr>
          <a:xfrm>
            <a:off x="4822784" y="1378580"/>
            <a:ext cx="640562" cy="769441"/>
          </a:xfrm>
          <a:prstGeom prst="rect">
            <a:avLst/>
          </a:prstGeom>
        </p:spPr>
        <p:txBody>
          <a:bodyPr wrap="square">
            <a:spAutoFit/>
          </a:bodyPr>
          <a:lstStyle/>
          <a:p>
            <a:pPr lvl="0" algn="ctr"/>
            <a:r>
              <a:rPr lang="en-US" sz="4400" b="1" dirty="0">
                <a:solidFill>
                  <a:schemeClr val="bg1"/>
                </a:solidFill>
              </a:rPr>
              <a:t>6</a:t>
            </a:r>
            <a:endParaRPr lang="en" sz="4400" b="1" dirty="0">
              <a:solidFill>
                <a:schemeClr val="bg1"/>
              </a:solidFill>
            </a:endParaRPr>
          </a:p>
        </p:txBody>
      </p:sp>
    </p:spTree>
    <p:extLst>
      <p:ext uri="{BB962C8B-B14F-4D97-AF65-F5344CB8AC3E}">
        <p14:creationId xmlns:p14="http://schemas.microsoft.com/office/powerpoint/2010/main" val="3687142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 name="Title 1"/>
          <p:cNvSpPr>
            <a:spLocks noGrp="1"/>
          </p:cNvSpPr>
          <p:nvPr>
            <p:ph type="title"/>
          </p:nvPr>
        </p:nvSpPr>
        <p:spPr>
          <a:xfrm>
            <a:off x="265234" y="590550"/>
            <a:ext cx="7976577" cy="762000"/>
          </a:xfrm>
        </p:spPr>
        <p:txBody>
          <a:bodyPr/>
          <a:lstStyle/>
          <a:p>
            <a:r>
              <a:rPr lang="en-US" dirty="0" smtClean="0">
                <a:latin typeface="Lucida Console" pitchFamily="49" charset="0"/>
              </a:rPr>
              <a:t>State Management Flutter</a:t>
            </a:r>
            <a:endParaRPr lang="en-US" dirty="0">
              <a:latin typeface="Lucida Console" pitchFamily="49" charset="0"/>
            </a:endParaRPr>
          </a:p>
        </p:txBody>
      </p:sp>
      <p:sp>
        <p:nvSpPr>
          <p:cNvPr id="5" name="Content Placeholder 2"/>
          <p:cNvSpPr txBox="1">
            <a:spLocks/>
          </p:cNvSpPr>
          <p:nvPr/>
        </p:nvSpPr>
        <p:spPr>
          <a:xfrm>
            <a:off x="255954" y="1276350"/>
            <a:ext cx="7696200" cy="1600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smtClean="0">
                <a:solidFill>
                  <a:schemeClr val="bg1"/>
                </a:solidFill>
              </a:rPr>
              <a:t>Provider =&gt; State Management </a:t>
            </a:r>
          </a:p>
          <a:p>
            <a:r>
              <a:rPr lang="en-US" sz="1800" dirty="0" smtClean="0">
                <a:solidFill>
                  <a:schemeClr val="bg1"/>
                </a:solidFill>
              </a:rPr>
              <a:t>Get x =&gt; Architecture pattern</a:t>
            </a:r>
          </a:p>
          <a:p>
            <a:r>
              <a:rPr lang="en-US" sz="1800" dirty="0" smtClean="0">
                <a:solidFill>
                  <a:schemeClr val="bg1"/>
                </a:solidFill>
              </a:rPr>
              <a:t>Bloc=&gt;Design pattern, State Management , Architecture pattern</a:t>
            </a:r>
          </a:p>
          <a:p>
            <a:endParaRPr lang="en-US" sz="1800" dirty="0" smtClean="0">
              <a:solidFill>
                <a:schemeClr val="bg1"/>
              </a:solidFill>
            </a:endParaRP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495550"/>
            <a:ext cx="6858000" cy="2296093"/>
          </a:xfrm>
          <a:prstGeom prst="rect">
            <a:avLst/>
          </a:prstGeom>
          <a:ln>
            <a:noFill/>
          </a:ln>
          <a:effectLst>
            <a:softEdge rad="112500"/>
          </a:effectLst>
        </p:spPr>
      </p:pic>
    </p:spTree>
    <p:extLst>
      <p:ext uri="{BB962C8B-B14F-4D97-AF65-F5344CB8AC3E}">
        <p14:creationId xmlns:p14="http://schemas.microsoft.com/office/powerpoint/2010/main" val="5478628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 name="Rectangle 1"/>
          <p:cNvSpPr/>
          <p:nvPr/>
        </p:nvSpPr>
        <p:spPr>
          <a:xfrm>
            <a:off x="379046" y="274776"/>
            <a:ext cx="6859954" cy="584775"/>
          </a:xfrm>
          <a:prstGeom prst="rect">
            <a:avLst/>
          </a:prstGeom>
        </p:spPr>
        <p:txBody>
          <a:bodyPr wrap="square">
            <a:spAutoFit/>
          </a:bodyPr>
          <a:lstStyle/>
          <a:p>
            <a:r>
              <a:rPr lang="en-US" sz="3200" b="1" dirty="0">
                <a:solidFill>
                  <a:schemeClr val="bg1"/>
                </a:solidFill>
              </a:rPr>
              <a:t>Pros of Flutter app development</a:t>
            </a:r>
          </a:p>
        </p:txBody>
      </p:sp>
      <p:sp>
        <p:nvSpPr>
          <p:cNvPr id="4" name="Rectangle 3"/>
          <p:cNvSpPr/>
          <p:nvPr/>
        </p:nvSpPr>
        <p:spPr>
          <a:xfrm>
            <a:off x="1369646" y="1123949"/>
            <a:ext cx="4572000" cy="1015663"/>
          </a:xfrm>
          <a:prstGeom prst="rect">
            <a:avLst/>
          </a:prstGeom>
        </p:spPr>
        <p:txBody>
          <a:bodyPr>
            <a:spAutoFit/>
          </a:bodyPr>
          <a:lstStyle/>
          <a:p>
            <a:r>
              <a:rPr lang="en-US" sz="2000" dirty="0">
                <a:solidFill>
                  <a:schemeClr val="bg1"/>
                </a:solidFill>
              </a:rPr>
              <a:t>It is supervised by Google, which ensures that you improve broadcasting in the vicinity.</a:t>
            </a:r>
          </a:p>
        </p:txBody>
      </p:sp>
      <p:sp>
        <p:nvSpPr>
          <p:cNvPr id="6" name="Rectangle 5"/>
          <p:cNvSpPr/>
          <p:nvPr/>
        </p:nvSpPr>
        <p:spPr>
          <a:xfrm>
            <a:off x="1195753" y="2343150"/>
            <a:ext cx="5468816" cy="1015663"/>
          </a:xfrm>
          <a:prstGeom prst="rect">
            <a:avLst/>
          </a:prstGeom>
        </p:spPr>
        <p:txBody>
          <a:bodyPr wrap="square">
            <a:spAutoFit/>
          </a:bodyPr>
          <a:lstStyle/>
          <a:p>
            <a:r>
              <a:rPr lang="en-US" sz="2000" dirty="0">
                <a:solidFill>
                  <a:schemeClr val="bg1"/>
                </a:solidFill>
              </a:rPr>
              <a:t> The cost of a program created with flutter is much lower than other tools and programming languages.</a:t>
            </a:r>
          </a:p>
        </p:txBody>
      </p:sp>
      <p:sp>
        <p:nvSpPr>
          <p:cNvPr id="7" name="Rectangle 6"/>
          <p:cNvSpPr/>
          <p:nvPr/>
        </p:nvSpPr>
        <p:spPr>
          <a:xfrm>
            <a:off x="1295400" y="3584331"/>
            <a:ext cx="5121031" cy="1015663"/>
          </a:xfrm>
          <a:prstGeom prst="rect">
            <a:avLst/>
          </a:prstGeom>
        </p:spPr>
        <p:txBody>
          <a:bodyPr wrap="square">
            <a:spAutoFit/>
          </a:bodyPr>
          <a:lstStyle/>
          <a:p>
            <a:r>
              <a:rPr lang="en-US" sz="2000" dirty="0">
                <a:solidFill>
                  <a:schemeClr val="bg1"/>
                </a:solidFill>
              </a:rPr>
              <a:t>which ensures that you have an application that is compatible with all screen sizes and systems. </a:t>
            </a:r>
          </a:p>
        </p:txBody>
      </p:sp>
      <p:pic>
        <p:nvPicPr>
          <p:cNvPr id="8" name="Google Shape;304;p43"/>
          <p:cNvPicPr preferRelativeResize="0"/>
          <p:nvPr/>
        </p:nvPicPr>
        <p:blipFill>
          <a:blip r:embed="rId3">
            <a:alphaModFix/>
          </a:blip>
          <a:stretch>
            <a:fillRect/>
          </a:stretch>
        </p:blipFill>
        <p:spPr>
          <a:xfrm rot="-1224444">
            <a:off x="453801" y="1187235"/>
            <a:ext cx="776188" cy="754612"/>
          </a:xfrm>
          <a:prstGeom prst="rect">
            <a:avLst/>
          </a:prstGeom>
          <a:noFill/>
          <a:ln>
            <a:noFill/>
          </a:ln>
        </p:spPr>
      </p:pic>
      <p:sp>
        <p:nvSpPr>
          <p:cNvPr id="9" name="Rectangle 8"/>
          <p:cNvSpPr/>
          <p:nvPr/>
        </p:nvSpPr>
        <p:spPr>
          <a:xfrm>
            <a:off x="621322" y="1241375"/>
            <a:ext cx="441146" cy="646331"/>
          </a:xfrm>
          <a:prstGeom prst="rect">
            <a:avLst/>
          </a:prstGeom>
        </p:spPr>
        <p:txBody>
          <a:bodyPr wrap="none">
            <a:spAutoFit/>
          </a:bodyPr>
          <a:lstStyle/>
          <a:p>
            <a:r>
              <a:rPr lang="en-US" sz="3600" b="1" dirty="0" smtClean="0">
                <a:solidFill>
                  <a:schemeClr val="bg1"/>
                </a:solidFill>
              </a:rPr>
              <a:t>1</a:t>
            </a:r>
            <a:endParaRPr lang="en-US" sz="3600" dirty="0"/>
          </a:p>
        </p:txBody>
      </p:sp>
      <p:pic>
        <p:nvPicPr>
          <p:cNvPr id="10" name="Google Shape;304;p43"/>
          <p:cNvPicPr preferRelativeResize="0"/>
          <p:nvPr/>
        </p:nvPicPr>
        <p:blipFill>
          <a:blip r:embed="rId3">
            <a:alphaModFix/>
          </a:blip>
          <a:stretch>
            <a:fillRect/>
          </a:stretch>
        </p:blipFill>
        <p:spPr>
          <a:xfrm rot="-1224444">
            <a:off x="312359" y="3616550"/>
            <a:ext cx="776188" cy="754612"/>
          </a:xfrm>
          <a:prstGeom prst="rect">
            <a:avLst/>
          </a:prstGeom>
          <a:noFill/>
          <a:ln>
            <a:noFill/>
          </a:ln>
        </p:spPr>
      </p:pic>
      <p:pic>
        <p:nvPicPr>
          <p:cNvPr id="11" name="Google Shape;304;p43"/>
          <p:cNvPicPr preferRelativeResize="0"/>
          <p:nvPr/>
        </p:nvPicPr>
        <p:blipFill>
          <a:blip r:embed="rId3">
            <a:alphaModFix/>
          </a:blip>
          <a:stretch>
            <a:fillRect/>
          </a:stretch>
        </p:blipFill>
        <p:spPr>
          <a:xfrm rot="5400000">
            <a:off x="408861" y="2342410"/>
            <a:ext cx="776188" cy="754612"/>
          </a:xfrm>
          <a:prstGeom prst="rect">
            <a:avLst/>
          </a:prstGeom>
          <a:noFill/>
          <a:ln>
            <a:noFill/>
          </a:ln>
        </p:spPr>
      </p:pic>
      <p:sp>
        <p:nvSpPr>
          <p:cNvPr id="12" name="Rectangle 11"/>
          <p:cNvSpPr/>
          <p:nvPr/>
        </p:nvSpPr>
        <p:spPr>
          <a:xfrm>
            <a:off x="553149" y="2361417"/>
            <a:ext cx="441146" cy="646331"/>
          </a:xfrm>
          <a:prstGeom prst="rect">
            <a:avLst/>
          </a:prstGeom>
        </p:spPr>
        <p:txBody>
          <a:bodyPr wrap="none">
            <a:spAutoFit/>
          </a:bodyPr>
          <a:lstStyle/>
          <a:p>
            <a:r>
              <a:rPr lang="en-US" sz="3600" b="1" dirty="0">
                <a:solidFill>
                  <a:schemeClr val="bg1"/>
                </a:solidFill>
              </a:rPr>
              <a:t>2</a:t>
            </a:r>
            <a:endParaRPr lang="en-US" sz="3600" dirty="0"/>
          </a:p>
        </p:txBody>
      </p:sp>
      <p:sp>
        <p:nvSpPr>
          <p:cNvPr id="13" name="Rectangle 12"/>
          <p:cNvSpPr/>
          <p:nvPr/>
        </p:nvSpPr>
        <p:spPr>
          <a:xfrm>
            <a:off x="553149" y="3691595"/>
            <a:ext cx="441146" cy="646331"/>
          </a:xfrm>
          <a:prstGeom prst="rect">
            <a:avLst/>
          </a:prstGeom>
        </p:spPr>
        <p:txBody>
          <a:bodyPr wrap="none">
            <a:spAutoFit/>
          </a:bodyPr>
          <a:lstStyle/>
          <a:p>
            <a:r>
              <a:rPr lang="en-US" sz="3600" b="1" dirty="0">
                <a:solidFill>
                  <a:schemeClr val="bg1"/>
                </a:solidFill>
              </a:rPr>
              <a:t>3</a:t>
            </a:r>
            <a:endParaRPr lang="en-US" sz="3600"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543679"/>
            <a:ext cx="2181225" cy="42539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310200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grpSp>
        <p:nvGrpSpPr>
          <p:cNvPr id="9" name="Group 8">
            <a:extLst>
              <a:ext uri="{FF2B5EF4-FFF2-40B4-BE49-F238E27FC236}">
                <a16:creationId xmlns:a16="http://schemas.microsoft.com/office/drawing/2014/main" xmlns="" id="{E101C7E0-77E9-4B8A-AC5C-F172D4B09620}"/>
              </a:ext>
            </a:extLst>
          </p:cNvPr>
          <p:cNvGrpSpPr/>
          <p:nvPr/>
        </p:nvGrpSpPr>
        <p:grpSpPr>
          <a:xfrm>
            <a:off x="2604781" y="378230"/>
            <a:ext cx="5850239" cy="4402995"/>
            <a:chOff x="3646102" y="151502"/>
            <a:chExt cx="7486475" cy="5870657"/>
          </a:xfrm>
        </p:grpSpPr>
        <p:sp>
          <p:nvSpPr>
            <p:cNvPr id="10" name="Oval 9">
              <a:extLst>
                <a:ext uri="{FF2B5EF4-FFF2-40B4-BE49-F238E27FC236}">
                  <a16:creationId xmlns:a16="http://schemas.microsoft.com/office/drawing/2014/main" xmlns="" id="{1D664E8D-3264-4D8E-B9FA-7298388D146C}"/>
                </a:ext>
              </a:extLst>
            </p:cNvPr>
            <p:cNvSpPr/>
            <p:nvPr/>
          </p:nvSpPr>
          <p:spPr>
            <a:xfrm>
              <a:off x="6347247" y="1039822"/>
              <a:ext cx="2292964" cy="2292964"/>
            </a:xfrm>
            <a:prstGeom prst="ellipse">
              <a:avLst/>
            </a:prstGeom>
            <a:solidFill>
              <a:schemeClr val="bg1">
                <a:alpha val="0"/>
              </a:schemeClr>
            </a:solidFill>
            <a:ln w="19050">
              <a:solidFill>
                <a:schemeClr val="bg1">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2" name="Graphic 16" descr="Statistics">
              <a:extLst>
                <a:ext uri="{FF2B5EF4-FFF2-40B4-BE49-F238E27FC236}">
                  <a16:creationId xmlns:a16="http://schemas.microsoft.com/office/drawing/2014/main" xmlns="" id="{8D799D30-A147-4890-9A73-F678209D88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132558" y="4567028"/>
              <a:ext cx="605951" cy="605950"/>
            </a:xfrm>
            <a:prstGeom prst="rect">
              <a:avLst/>
            </a:prstGeom>
          </p:spPr>
        </p:pic>
        <p:pic>
          <p:nvPicPr>
            <p:cNvPr id="13" name="Graphic 18" descr="Presentation with bar chart">
              <a:extLst>
                <a:ext uri="{FF2B5EF4-FFF2-40B4-BE49-F238E27FC236}">
                  <a16:creationId xmlns:a16="http://schemas.microsoft.com/office/drawing/2014/main" xmlns="" id="{3F12E0C8-23A2-4637-82A8-2EA001976C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4789827" y="498523"/>
              <a:ext cx="605951" cy="605950"/>
            </a:xfrm>
            <a:prstGeom prst="rect">
              <a:avLst/>
            </a:prstGeom>
          </p:spPr>
        </p:pic>
        <p:pic>
          <p:nvPicPr>
            <p:cNvPr id="14" name="Graphic 20" descr="Research">
              <a:extLst>
                <a:ext uri="{FF2B5EF4-FFF2-40B4-BE49-F238E27FC236}">
                  <a16:creationId xmlns:a16="http://schemas.microsoft.com/office/drawing/2014/main" xmlns="" id="{1C3FBDB9-B810-4D7E-9CA8-8167947FE3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8861799" y="4010183"/>
              <a:ext cx="605951" cy="605950"/>
            </a:xfrm>
            <a:prstGeom prst="rect">
              <a:avLst/>
            </a:prstGeom>
          </p:spPr>
        </p:pic>
        <p:pic>
          <p:nvPicPr>
            <p:cNvPr id="17" name="Graphic 28" descr="Lightbulb and gear">
              <a:extLst>
                <a:ext uri="{FF2B5EF4-FFF2-40B4-BE49-F238E27FC236}">
                  <a16:creationId xmlns:a16="http://schemas.microsoft.com/office/drawing/2014/main" xmlns="" id="{C57F3BCC-FB65-4533-8802-244D36A023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4458023" y="2232539"/>
              <a:ext cx="605951" cy="605950"/>
            </a:xfrm>
            <a:prstGeom prst="rect">
              <a:avLst/>
            </a:prstGeom>
          </p:spPr>
        </p:pic>
        <p:sp>
          <p:nvSpPr>
            <p:cNvPr id="18" name="Oval 17">
              <a:extLst>
                <a:ext uri="{FF2B5EF4-FFF2-40B4-BE49-F238E27FC236}">
                  <a16:creationId xmlns:a16="http://schemas.microsoft.com/office/drawing/2014/main" xmlns="" id="{BBC8F33E-6FE3-44B0-90F5-3FC190C19291}"/>
                </a:ext>
              </a:extLst>
            </p:cNvPr>
            <p:cNvSpPr/>
            <p:nvPr/>
          </p:nvSpPr>
          <p:spPr>
            <a:xfrm rot="20635308">
              <a:off x="4546507" y="151502"/>
              <a:ext cx="1074653" cy="1086426"/>
            </a:xfrm>
            <a:prstGeom prst="ellipse">
              <a:avLst/>
            </a:prstGeom>
            <a:solidFill>
              <a:schemeClr val="accent1">
                <a:alpha val="0"/>
              </a:schemeClr>
            </a:solidFill>
            <a:ln>
              <a:solidFill>
                <a:schemeClr val="bg1">
                  <a:alpha val="7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cxnSp>
          <p:nvCxnSpPr>
            <p:cNvPr id="19" name="Straight Connector 18">
              <a:extLst>
                <a:ext uri="{FF2B5EF4-FFF2-40B4-BE49-F238E27FC236}">
                  <a16:creationId xmlns:a16="http://schemas.microsoft.com/office/drawing/2014/main" xmlns="" id="{4B04C083-574B-4995-890E-4BDD24258F9E}"/>
                </a:ext>
              </a:extLst>
            </p:cNvPr>
            <p:cNvCxnSpPr>
              <a:stCxn id="10" idx="1"/>
              <a:endCxn id="18" idx="5"/>
            </p:cNvCxnSpPr>
            <p:nvPr/>
          </p:nvCxnSpPr>
          <p:spPr>
            <a:xfrm flipH="1" flipV="1">
              <a:off x="5551016" y="954163"/>
              <a:ext cx="1132028" cy="421456"/>
            </a:xfrm>
            <a:prstGeom prst="line">
              <a:avLst/>
            </a:prstGeom>
            <a:ln>
              <a:solidFill>
                <a:schemeClr val="bg1"/>
              </a:solidFill>
              <a:prstDash val="dash"/>
              <a:headEnd type="oval"/>
              <a:tailEnd type="stealth"/>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xmlns="" id="{EC99C2E1-9786-47EC-8F84-812683CB8247}"/>
                </a:ext>
              </a:extLst>
            </p:cNvPr>
            <p:cNvSpPr/>
            <p:nvPr/>
          </p:nvSpPr>
          <p:spPr>
            <a:xfrm rot="18513986">
              <a:off x="4246614" y="1992302"/>
              <a:ext cx="1086426" cy="1086425"/>
            </a:xfrm>
            <a:prstGeom prst="ellipse">
              <a:avLst/>
            </a:prstGeom>
            <a:solidFill>
              <a:schemeClr val="accent1">
                <a:alpha val="0"/>
              </a:schemeClr>
            </a:solidFill>
            <a:ln>
              <a:solidFill>
                <a:schemeClr val="bg1">
                  <a:alpha val="7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cxnSp>
          <p:nvCxnSpPr>
            <p:cNvPr id="21" name="Straight Connector 20">
              <a:extLst>
                <a:ext uri="{FF2B5EF4-FFF2-40B4-BE49-F238E27FC236}">
                  <a16:creationId xmlns:a16="http://schemas.microsoft.com/office/drawing/2014/main" xmlns="" id="{08724912-29CD-4FE7-8269-C18505A448CF}"/>
                </a:ext>
              </a:extLst>
            </p:cNvPr>
            <p:cNvCxnSpPr>
              <a:cxnSpLocks/>
              <a:stCxn id="10" idx="2"/>
              <a:endCxn id="20" idx="5"/>
            </p:cNvCxnSpPr>
            <p:nvPr/>
          </p:nvCxnSpPr>
          <p:spPr>
            <a:xfrm flipH="1">
              <a:off x="5319984" y="2186304"/>
              <a:ext cx="1027264" cy="298383"/>
            </a:xfrm>
            <a:prstGeom prst="line">
              <a:avLst/>
            </a:prstGeom>
            <a:ln>
              <a:solidFill>
                <a:schemeClr val="bg1"/>
              </a:solidFill>
              <a:prstDash val="dash"/>
              <a:headEnd type="oval"/>
              <a:tailEnd type="stealth"/>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xmlns="" id="{AB405F8E-850A-472E-AFDA-120E8DBC0A84}"/>
                </a:ext>
              </a:extLst>
            </p:cNvPr>
            <p:cNvSpPr/>
            <p:nvPr/>
          </p:nvSpPr>
          <p:spPr>
            <a:xfrm rot="16200000">
              <a:off x="4904870" y="3924321"/>
              <a:ext cx="1086426" cy="1086425"/>
            </a:xfrm>
            <a:prstGeom prst="ellipse">
              <a:avLst/>
            </a:prstGeom>
            <a:solidFill>
              <a:schemeClr val="accent1">
                <a:alpha val="0"/>
              </a:schemeClr>
            </a:solidFill>
            <a:ln>
              <a:solidFill>
                <a:schemeClr val="bg1">
                  <a:alpha val="7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cxnSp>
          <p:nvCxnSpPr>
            <p:cNvPr id="23" name="Straight Connector 22">
              <a:extLst>
                <a:ext uri="{FF2B5EF4-FFF2-40B4-BE49-F238E27FC236}">
                  <a16:creationId xmlns:a16="http://schemas.microsoft.com/office/drawing/2014/main" xmlns="" id="{4A4CC659-6387-4358-97A6-2689C2275C0F}"/>
                </a:ext>
              </a:extLst>
            </p:cNvPr>
            <p:cNvCxnSpPr>
              <a:cxnSpLocks/>
              <a:stCxn id="10" idx="3"/>
              <a:endCxn id="22" idx="5"/>
            </p:cNvCxnSpPr>
            <p:nvPr/>
          </p:nvCxnSpPr>
          <p:spPr>
            <a:xfrm flipH="1">
              <a:off x="5832193" y="2996989"/>
              <a:ext cx="850851" cy="1086437"/>
            </a:xfrm>
            <a:prstGeom prst="line">
              <a:avLst/>
            </a:prstGeom>
            <a:ln>
              <a:solidFill>
                <a:schemeClr val="bg1"/>
              </a:solidFill>
              <a:prstDash val="dash"/>
              <a:headEnd type="oval"/>
              <a:tailEnd type="stealth"/>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xmlns="" id="{AEC4DC82-C9B5-4DAA-A189-05382BF30ED4}"/>
                </a:ext>
              </a:extLst>
            </p:cNvPr>
            <p:cNvSpPr/>
            <p:nvPr/>
          </p:nvSpPr>
          <p:spPr>
            <a:xfrm rot="13313138">
              <a:off x="6892322" y="4309069"/>
              <a:ext cx="1086425" cy="1086426"/>
            </a:xfrm>
            <a:prstGeom prst="ellipse">
              <a:avLst/>
            </a:prstGeom>
            <a:solidFill>
              <a:schemeClr val="accent1">
                <a:alpha val="0"/>
              </a:schemeClr>
            </a:solidFill>
            <a:ln>
              <a:solidFill>
                <a:schemeClr val="bg1">
                  <a:alpha val="7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cxnSp>
          <p:nvCxnSpPr>
            <p:cNvPr id="25" name="Straight Connector 24">
              <a:extLst>
                <a:ext uri="{FF2B5EF4-FFF2-40B4-BE49-F238E27FC236}">
                  <a16:creationId xmlns:a16="http://schemas.microsoft.com/office/drawing/2014/main" xmlns="" id="{20A3CF95-61B7-4449-B640-C7EDBCD48CD2}"/>
                </a:ext>
              </a:extLst>
            </p:cNvPr>
            <p:cNvCxnSpPr>
              <a:cxnSpLocks/>
              <a:stCxn id="10" idx="4"/>
              <a:endCxn id="24" idx="5"/>
            </p:cNvCxnSpPr>
            <p:nvPr/>
          </p:nvCxnSpPr>
          <p:spPr>
            <a:xfrm flipH="1">
              <a:off x="7395705" y="3332786"/>
              <a:ext cx="98024" cy="966336"/>
            </a:xfrm>
            <a:prstGeom prst="line">
              <a:avLst/>
            </a:prstGeom>
            <a:ln>
              <a:solidFill>
                <a:schemeClr val="bg1"/>
              </a:solidFill>
              <a:prstDash val="dash"/>
              <a:headEnd type="oval"/>
              <a:tailEnd type="stealth"/>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xmlns="" id="{671E2486-BCD9-4EEF-AD46-E1F5A3B18BFD}"/>
                </a:ext>
              </a:extLst>
            </p:cNvPr>
            <p:cNvSpPr/>
            <p:nvPr/>
          </p:nvSpPr>
          <p:spPr>
            <a:xfrm rot="10800000">
              <a:off x="8612872" y="3706143"/>
              <a:ext cx="1086425" cy="1086426"/>
            </a:xfrm>
            <a:prstGeom prst="ellipse">
              <a:avLst/>
            </a:prstGeom>
            <a:solidFill>
              <a:schemeClr val="accent1">
                <a:alpha val="0"/>
              </a:schemeClr>
            </a:solidFill>
            <a:ln>
              <a:solidFill>
                <a:schemeClr val="bg1">
                  <a:alpha val="7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cxnSp>
          <p:nvCxnSpPr>
            <p:cNvPr id="27" name="Straight Connector 26">
              <a:extLst>
                <a:ext uri="{FF2B5EF4-FFF2-40B4-BE49-F238E27FC236}">
                  <a16:creationId xmlns:a16="http://schemas.microsoft.com/office/drawing/2014/main" xmlns="" id="{85C127E2-689E-432F-9582-F16BB79E4161}"/>
                </a:ext>
              </a:extLst>
            </p:cNvPr>
            <p:cNvCxnSpPr>
              <a:cxnSpLocks/>
              <a:stCxn id="10" idx="5"/>
              <a:endCxn id="26" idx="5"/>
            </p:cNvCxnSpPr>
            <p:nvPr/>
          </p:nvCxnSpPr>
          <p:spPr>
            <a:xfrm>
              <a:off x="8304415" y="2996989"/>
              <a:ext cx="467561" cy="868258"/>
            </a:xfrm>
            <a:prstGeom prst="line">
              <a:avLst/>
            </a:prstGeom>
            <a:ln>
              <a:solidFill>
                <a:schemeClr val="bg1"/>
              </a:solidFill>
              <a:prstDash val="dash"/>
              <a:headEnd type="oval"/>
              <a:tailEnd type="stealth"/>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xmlns="" id="{3A7CD23D-4C31-4251-9BA8-AB0D4EAD92F0}"/>
                </a:ext>
              </a:extLst>
            </p:cNvPr>
            <p:cNvSpPr/>
            <p:nvPr/>
          </p:nvSpPr>
          <p:spPr>
            <a:xfrm rot="8576897">
              <a:off x="9811442" y="2321681"/>
              <a:ext cx="1086425" cy="1086426"/>
            </a:xfrm>
            <a:prstGeom prst="ellipse">
              <a:avLst/>
            </a:prstGeom>
            <a:solidFill>
              <a:schemeClr val="accent1">
                <a:alpha val="0"/>
              </a:schemeClr>
            </a:solidFill>
            <a:ln>
              <a:solidFill>
                <a:schemeClr val="bg1">
                  <a:alpha val="7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cxnSp>
          <p:nvCxnSpPr>
            <p:cNvPr id="29" name="Straight Connector 28">
              <a:extLst>
                <a:ext uri="{FF2B5EF4-FFF2-40B4-BE49-F238E27FC236}">
                  <a16:creationId xmlns:a16="http://schemas.microsoft.com/office/drawing/2014/main" xmlns="" id="{6247765E-F13A-4E5E-B650-6F08ECA93B3D}"/>
                </a:ext>
              </a:extLst>
            </p:cNvPr>
            <p:cNvCxnSpPr>
              <a:cxnSpLocks/>
              <a:stCxn id="10" idx="6"/>
              <a:endCxn id="28" idx="5"/>
            </p:cNvCxnSpPr>
            <p:nvPr/>
          </p:nvCxnSpPr>
          <p:spPr>
            <a:xfrm>
              <a:off x="8640211" y="2186304"/>
              <a:ext cx="1185762" cy="613177"/>
            </a:xfrm>
            <a:prstGeom prst="line">
              <a:avLst/>
            </a:prstGeom>
            <a:ln>
              <a:solidFill>
                <a:schemeClr val="bg1"/>
              </a:solidFill>
              <a:prstDash val="dash"/>
              <a:headEnd type="oval"/>
              <a:tailEnd type="stealth"/>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xmlns="" id="{B629138D-4A1B-4DBA-8182-238DC1A59FC0}"/>
                </a:ext>
              </a:extLst>
            </p:cNvPr>
            <p:cNvSpPr/>
            <p:nvPr/>
          </p:nvSpPr>
          <p:spPr>
            <a:xfrm rot="6696290">
              <a:off x="9114426" y="215483"/>
              <a:ext cx="1086426" cy="1086426"/>
            </a:xfrm>
            <a:prstGeom prst="ellipse">
              <a:avLst/>
            </a:prstGeom>
            <a:solidFill>
              <a:schemeClr val="accent1">
                <a:alpha val="0"/>
              </a:schemeClr>
            </a:solidFill>
            <a:ln>
              <a:solidFill>
                <a:schemeClr val="bg1">
                  <a:alpha val="7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cxnSp>
          <p:nvCxnSpPr>
            <p:cNvPr id="31" name="Straight Connector 30">
              <a:extLst>
                <a:ext uri="{FF2B5EF4-FFF2-40B4-BE49-F238E27FC236}">
                  <a16:creationId xmlns:a16="http://schemas.microsoft.com/office/drawing/2014/main" xmlns="" id="{2F2DBA11-82EA-4A4C-9E76-F84B19BC2B75}"/>
                </a:ext>
              </a:extLst>
            </p:cNvPr>
            <p:cNvCxnSpPr>
              <a:cxnSpLocks/>
              <a:stCxn id="10" idx="7"/>
              <a:endCxn id="30" idx="5"/>
            </p:cNvCxnSpPr>
            <p:nvPr/>
          </p:nvCxnSpPr>
          <p:spPr>
            <a:xfrm flipV="1">
              <a:off x="8304415" y="968460"/>
              <a:ext cx="860360" cy="407158"/>
            </a:xfrm>
            <a:prstGeom prst="line">
              <a:avLst/>
            </a:prstGeom>
            <a:ln>
              <a:solidFill>
                <a:schemeClr val="bg1"/>
              </a:solidFill>
              <a:prstDash val="dash"/>
              <a:headEnd type="oval"/>
              <a:tailEnd type="stealth"/>
            </a:ln>
          </p:spPr>
          <p:style>
            <a:lnRef idx="1">
              <a:schemeClr val="accent1"/>
            </a:lnRef>
            <a:fillRef idx="0">
              <a:schemeClr val="accent1"/>
            </a:fillRef>
            <a:effectRef idx="0">
              <a:schemeClr val="accent1"/>
            </a:effectRef>
            <a:fontRef idx="minor">
              <a:schemeClr val="tx1"/>
            </a:fontRef>
          </p:style>
        </p:cxnSp>
        <p:sp>
          <p:nvSpPr>
            <p:cNvPr id="32" name="Rectangle: Rounded Corners 36">
              <a:extLst>
                <a:ext uri="{FF2B5EF4-FFF2-40B4-BE49-F238E27FC236}">
                  <a16:creationId xmlns:a16="http://schemas.microsoft.com/office/drawing/2014/main" xmlns="" id="{B6E819D1-A10B-4807-B7AE-1575971E2D23}"/>
                </a:ext>
              </a:extLst>
            </p:cNvPr>
            <p:cNvSpPr/>
            <p:nvPr/>
          </p:nvSpPr>
          <p:spPr>
            <a:xfrm>
              <a:off x="3920230" y="1376705"/>
              <a:ext cx="2287489" cy="369433"/>
            </a:xfrm>
            <a:prstGeom prst="roundRect">
              <a:avLst>
                <a:gd name="adj" fmla="val 50000"/>
              </a:avLst>
            </a:prstGeom>
            <a:gradFill flip="none" rotWithShape="1">
              <a:gsLst>
                <a:gs pos="49600">
                  <a:schemeClr val="bg1">
                    <a:lumMod val="85000"/>
                  </a:schemeClr>
                </a:gs>
                <a:gs pos="0">
                  <a:schemeClr val="bg1"/>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smtClean="0">
                  <a:solidFill>
                    <a:schemeClr val="tx1"/>
                  </a:solidFill>
                </a:rPr>
                <a:t>1- introduction</a:t>
              </a:r>
              <a:endParaRPr lang="ar-SA" b="1" dirty="0">
                <a:solidFill>
                  <a:schemeClr val="tx1"/>
                </a:solidFill>
              </a:endParaRPr>
            </a:p>
          </p:txBody>
        </p:sp>
        <p:sp>
          <p:nvSpPr>
            <p:cNvPr id="33" name="Rectangle: Rounded Corners 88">
              <a:extLst>
                <a:ext uri="{FF2B5EF4-FFF2-40B4-BE49-F238E27FC236}">
                  <a16:creationId xmlns:a16="http://schemas.microsoft.com/office/drawing/2014/main" xmlns="" id="{027CF8AF-49FC-4011-A4AA-F847B2C94567}"/>
                </a:ext>
              </a:extLst>
            </p:cNvPr>
            <p:cNvSpPr/>
            <p:nvPr/>
          </p:nvSpPr>
          <p:spPr>
            <a:xfrm>
              <a:off x="3646102" y="3175046"/>
              <a:ext cx="2032000" cy="369433"/>
            </a:xfrm>
            <a:prstGeom prst="roundRect">
              <a:avLst>
                <a:gd name="adj" fmla="val 50000"/>
              </a:avLst>
            </a:prstGeom>
            <a:gradFill flip="none" rotWithShape="1">
              <a:gsLst>
                <a:gs pos="49600">
                  <a:schemeClr val="bg1">
                    <a:lumMod val="85000"/>
                  </a:schemeClr>
                </a:gs>
                <a:gs pos="0">
                  <a:schemeClr val="bg1"/>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2- </a:t>
              </a:r>
              <a:r>
                <a:rPr lang="en-US" b="1" dirty="0" smtClean="0">
                  <a:solidFill>
                    <a:schemeClr val="tx1"/>
                  </a:solidFill>
                </a:rPr>
                <a:t>objective</a:t>
              </a:r>
              <a:endParaRPr lang="ar-SA" b="1" dirty="0">
                <a:solidFill>
                  <a:schemeClr val="tx1"/>
                </a:solidFill>
              </a:endParaRPr>
            </a:p>
          </p:txBody>
        </p:sp>
        <p:sp>
          <p:nvSpPr>
            <p:cNvPr id="34" name="Rectangle: Rounded Corners 89">
              <a:extLst>
                <a:ext uri="{FF2B5EF4-FFF2-40B4-BE49-F238E27FC236}">
                  <a16:creationId xmlns:a16="http://schemas.microsoft.com/office/drawing/2014/main" xmlns="" id="{ECAC41BA-B723-4C6C-B0F3-C04C1F78C10B}"/>
                </a:ext>
              </a:extLst>
            </p:cNvPr>
            <p:cNvSpPr/>
            <p:nvPr/>
          </p:nvSpPr>
          <p:spPr>
            <a:xfrm>
              <a:off x="4540868" y="5138694"/>
              <a:ext cx="1450428" cy="369433"/>
            </a:xfrm>
            <a:prstGeom prst="roundRect">
              <a:avLst>
                <a:gd name="adj" fmla="val 50000"/>
              </a:avLst>
            </a:prstGeom>
            <a:gradFill flip="none" rotWithShape="1">
              <a:gsLst>
                <a:gs pos="49600">
                  <a:schemeClr val="bg1">
                    <a:lumMod val="85000"/>
                  </a:schemeClr>
                </a:gs>
                <a:gs pos="0">
                  <a:schemeClr val="bg1"/>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3- </a:t>
              </a:r>
              <a:r>
                <a:rPr lang="en-US" b="1" dirty="0" smtClean="0">
                  <a:solidFill>
                    <a:schemeClr val="tx1"/>
                  </a:solidFill>
                </a:rPr>
                <a:t>UI/UX</a:t>
              </a:r>
              <a:endParaRPr lang="ar-SA" b="1" dirty="0">
                <a:solidFill>
                  <a:schemeClr val="tx1"/>
                </a:solidFill>
              </a:endParaRPr>
            </a:p>
          </p:txBody>
        </p:sp>
        <p:sp>
          <p:nvSpPr>
            <p:cNvPr id="35" name="Rectangle: Rounded Corners 90">
              <a:extLst>
                <a:ext uri="{FF2B5EF4-FFF2-40B4-BE49-F238E27FC236}">
                  <a16:creationId xmlns:a16="http://schemas.microsoft.com/office/drawing/2014/main" xmlns="" id="{61423CF0-3E73-4E4A-A9F0-93A435F8CAC0}"/>
                </a:ext>
              </a:extLst>
            </p:cNvPr>
            <p:cNvSpPr/>
            <p:nvPr/>
          </p:nvSpPr>
          <p:spPr>
            <a:xfrm>
              <a:off x="6792071" y="5652726"/>
              <a:ext cx="1568233" cy="369433"/>
            </a:xfrm>
            <a:prstGeom prst="roundRect">
              <a:avLst>
                <a:gd name="adj" fmla="val 50000"/>
              </a:avLst>
            </a:prstGeom>
            <a:gradFill flip="none" rotWithShape="1">
              <a:gsLst>
                <a:gs pos="49600">
                  <a:schemeClr val="bg1">
                    <a:lumMod val="85000"/>
                  </a:schemeClr>
                </a:gs>
                <a:gs pos="0">
                  <a:schemeClr val="bg1"/>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4- </a:t>
              </a:r>
              <a:r>
                <a:rPr lang="en-US" b="1" dirty="0" smtClean="0">
                  <a:solidFill>
                    <a:schemeClr val="tx1"/>
                  </a:solidFill>
                </a:rPr>
                <a:t>Backend</a:t>
              </a:r>
              <a:endParaRPr lang="ar-SA" b="1" dirty="0">
                <a:solidFill>
                  <a:schemeClr val="tx1"/>
                </a:solidFill>
              </a:endParaRPr>
            </a:p>
          </p:txBody>
        </p:sp>
        <p:sp>
          <p:nvSpPr>
            <p:cNvPr id="36" name="Rectangle: Rounded Corners 91">
              <a:extLst>
                <a:ext uri="{FF2B5EF4-FFF2-40B4-BE49-F238E27FC236}">
                  <a16:creationId xmlns:a16="http://schemas.microsoft.com/office/drawing/2014/main" xmlns="" id="{8E356B86-C99B-4E8F-9FE0-566B26A69DA0}"/>
                </a:ext>
              </a:extLst>
            </p:cNvPr>
            <p:cNvSpPr/>
            <p:nvPr/>
          </p:nvSpPr>
          <p:spPr>
            <a:xfrm>
              <a:off x="8669150" y="5010748"/>
              <a:ext cx="1450428" cy="369433"/>
            </a:xfrm>
            <a:prstGeom prst="roundRect">
              <a:avLst>
                <a:gd name="adj" fmla="val 50000"/>
              </a:avLst>
            </a:prstGeom>
            <a:gradFill flip="none" rotWithShape="1">
              <a:gsLst>
                <a:gs pos="49600">
                  <a:schemeClr val="bg1">
                    <a:lumMod val="85000"/>
                  </a:schemeClr>
                </a:gs>
                <a:gs pos="0">
                  <a:schemeClr val="bg1"/>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5- </a:t>
              </a:r>
              <a:r>
                <a:rPr lang="en-US" b="1" dirty="0" smtClean="0">
                  <a:solidFill>
                    <a:schemeClr val="tx1"/>
                  </a:solidFill>
                </a:rPr>
                <a:t>IOT</a:t>
              </a:r>
              <a:endParaRPr lang="ar-SA" b="1" dirty="0">
                <a:solidFill>
                  <a:schemeClr val="tx1"/>
                </a:solidFill>
              </a:endParaRPr>
            </a:p>
          </p:txBody>
        </p:sp>
        <p:sp>
          <p:nvSpPr>
            <p:cNvPr id="37" name="Rectangle: Rounded Corners 92">
              <a:extLst>
                <a:ext uri="{FF2B5EF4-FFF2-40B4-BE49-F238E27FC236}">
                  <a16:creationId xmlns:a16="http://schemas.microsoft.com/office/drawing/2014/main" xmlns="" id="{4DE3D599-69E0-4820-A9FF-257F197AC4A6}"/>
                </a:ext>
              </a:extLst>
            </p:cNvPr>
            <p:cNvSpPr/>
            <p:nvPr/>
          </p:nvSpPr>
          <p:spPr>
            <a:xfrm>
              <a:off x="9682149" y="3521426"/>
              <a:ext cx="1450428" cy="369433"/>
            </a:xfrm>
            <a:prstGeom prst="roundRect">
              <a:avLst>
                <a:gd name="adj" fmla="val 50000"/>
              </a:avLst>
            </a:prstGeom>
            <a:gradFill flip="none" rotWithShape="1">
              <a:gsLst>
                <a:gs pos="49600">
                  <a:schemeClr val="bg1">
                    <a:lumMod val="85000"/>
                  </a:schemeClr>
                </a:gs>
                <a:gs pos="0">
                  <a:schemeClr val="bg1"/>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6- </a:t>
              </a:r>
              <a:r>
                <a:rPr lang="en-US" b="1" dirty="0" smtClean="0">
                  <a:solidFill>
                    <a:schemeClr val="tx1"/>
                  </a:solidFill>
                </a:rPr>
                <a:t>Flutter</a:t>
              </a:r>
              <a:endParaRPr lang="ar-SA" b="1" dirty="0">
                <a:solidFill>
                  <a:schemeClr val="tx1"/>
                </a:solidFill>
              </a:endParaRPr>
            </a:p>
          </p:txBody>
        </p:sp>
        <p:sp>
          <p:nvSpPr>
            <p:cNvPr id="38" name="Rectangle: Rounded Corners 93">
              <a:extLst>
                <a:ext uri="{FF2B5EF4-FFF2-40B4-BE49-F238E27FC236}">
                  <a16:creationId xmlns:a16="http://schemas.microsoft.com/office/drawing/2014/main" xmlns="" id="{222C7361-2D86-4424-9D94-D813718FE70F}"/>
                </a:ext>
              </a:extLst>
            </p:cNvPr>
            <p:cNvSpPr/>
            <p:nvPr/>
          </p:nvSpPr>
          <p:spPr>
            <a:xfrm>
              <a:off x="8959984" y="1486100"/>
              <a:ext cx="1874878" cy="543670"/>
            </a:xfrm>
            <a:prstGeom prst="roundRect">
              <a:avLst>
                <a:gd name="adj" fmla="val 50000"/>
              </a:avLst>
            </a:prstGeom>
            <a:gradFill flip="none" rotWithShape="1">
              <a:gsLst>
                <a:gs pos="49600">
                  <a:schemeClr val="bg1">
                    <a:lumMod val="85000"/>
                  </a:schemeClr>
                </a:gs>
                <a:gs pos="0">
                  <a:schemeClr val="bg1"/>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7- </a:t>
              </a:r>
              <a:r>
                <a:rPr lang="en-US" b="1" dirty="0" smtClean="0">
                  <a:solidFill>
                    <a:schemeClr val="tx1"/>
                  </a:solidFill>
                </a:rPr>
                <a:t>AI</a:t>
              </a:r>
              <a:endParaRPr lang="ar-SA" b="1" dirty="0">
                <a:solidFill>
                  <a:schemeClr val="tx1"/>
                </a:solidFill>
              </a:endParaRPr>
            </a:p>
          </p:txBody>
        </p:sp>
      </p:grpSp>
      <p:sp>
        <p:nvSpPr>
          <p:cNvPr id="39" name="Rectangle 38">
            <a:extLst>
              <a:ext uri="{FF2B5EF4-FFF2-40B4-BE49-F238E27FC236}">
                <a16:creationId xmlns:a16="http://schemas.microsoft.com/office/drawing/2014/main" xmlns="" id="{020EC735-C3CD-489F-9BA4-278489EC30A6}"/>
              </a:ext>
            </a:extLst>
          </p:cNvPr>
          <p:cNvSpPr/>
          <p:nvPr/>
        </p:nvSpPr>
        <p:spPr>
          <a:xfrm>
            <a:off x="-403412" y="0"/>
            <a:ext cx="3008193" cy="5143500"/>
          </a:xfrm>
          <a:prstGeom prst="rect">
            <a:avLst/>
          </a:prstGeom>
          <a:gradFill flip="none" rotWithShape="1">
            <a:gsLst>
              <a:gs pos="9000">
                <a:schemeClr val="bg2">
                  <a:lumMod val="75000"/>
                </a:schemeClr>
              </a:gs>
              <a:gs pos="100000">
                <a:srgbClr val="FF33CC">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1" anchor="ctr"/>
          <a:lstStyle/>
          <a:p>
            <a:pPr algn="ctr"/>
            <a:endParaRPr lang="ar-SA"/>
          </a:p>
        </p:txBody>
      </p:sp>
      <p:sp>
        <p:nvSpPr>
          <p:cNvPr id="41" name="Rectangle 40">
            <a:extLst>
              <a:ext uri="{FF2B5EF4-FFF2-40B4-BE49-F238E27FC236}">
                <a16:creationId xmlns:a16="http://schemas.microsoft.com/office/drawing/2014/main" xmlns="" id="{4D967DC2-F3F0-492D-81B3-FCCD6CDC858A}"/>
              </a:ext>
            </a:extLst>
          </p:cNvPr>
          <p:cNvSpPr/>
          <p:nvPr/>
        </p:nvSpPr>
        <p:spPr>
          <a:xfrm>
            <a:off x="304800" y="1671821"/>
            <a:ext cx="2050393" cy="1354217"/>
          </a:xfrm>
          <a:prstGeom prst="rect">
            <a:avLst/>
          </a:prstGeom>
          <a:noFill/>
        </p:spPr>
        <p:txBody>
          <a:bodyPr wrap="square" lIns="91440" tIns="45720" rIns="91440" bIns="45720">
            <a:spAutoFit/>
          </a:bodyPr>
          <a:lstStyle/>
          <a:p>
            <a:pPr algn="ctr"/>
            <a:r>
              <a:rPr lang="en-US" sz="4100" b="1" spc="225" dirty="0">
                <a:ln w="0"/>
                <a:solidFill>
                  <a:schemeClr val="bg1"/>
                </a:solidFill>
              </a:rPr>
              <a:t>Smart ICU</a:t>
            </a:r>
            <a:endParaRPr lang="en-US" sz="4100" b="1" dirty="0">
              <a:ln w="0"/>
              <a:solidFill>
                <a:schemeClr val="bg1"/>
              </a:solidFill>
              <a:effectLst>
                <a:outerShdw blurRad="38100" dist="19050" dir="2700000" algn="tl" rotWithShape="0">
                  <a:schemeClr val="dk1">
                    <a:alpha val="40000"/>
                  </a:schemeClr>
                </a:outerShdw>
              </a:effectLst>
            </a:endParaRPr>
          </a:p>
        </p:txBody>
      </p:sp>
      <p:pic>
        <p:nvPicPr>
          <p:cNvPr id="40" name="Graphic 5" descr="Head with Gears">
            <a:extLst>
              <a:ext uri="{FF2B5EF4-FFF2-40B4-BE49-F238E27FC236}">
                <a16:creationId xmlns:a16="http://schemas.microsoft.com/office/drawing/2014/main" xmlns="" id="{55BB212E-7F8F-4DDA-98B5-11E019AC926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7072863" y="564045"/>
            <a:ext cx="624552" cy="624552"/>
          </a:xfrm>
          <a:prstGeom prst="rect">
            <a:avLst/>
          </a:prstGeom>
        </p:spPr>
      </p:pic>
      <p:grpSp>
        <p:nvGrpSpPr>
          <p:cNvPr id="68" name="Google Shape;5499;p80"/>
          <p:cNvGrpSpPr/>
          <p:nvPr/>
        </p:nvGrpSpPr>
        <p:grpSpPr>
          <a:xfrm>
            <a:off x="7699815" y="2211587"/>
            <a:ext cx="366505" cy="403629"/>
            <a:chOff x="3342725" y="2620775"/>
            <a:chExt cx="338775" cy="481825"/>
          </a:xfrm>
        </p:grpSpPr>
        <p:sp>
          <p:nvSpPr>
            <p:cNvPr id="69" name="Google Shape;5500;p8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 name="Google Shape;5501;p8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5502;p8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 name="Google Shape;5869;p81"/>
          <p:cNvGrpSpPr/>
          <p:nvPr/>
        </p:nvGrpSpPr>
        <p:grpSpPr>
          <a:xfrm>
            <a:off x="5068014" y="1379306"/>
            <a:ext cx="1174486" cy="1034096"/>
            <a:chOff x="-28462125" y="3199700"/>
            <a:chExt cx="298550" cy="259150"/>
          </a:xfrm>
        </p:grpSpPr>
        <p:sp>
          <p:nvSpPr>
            <p:cNvPr id="78" name="Google Shape;5870;p8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871;p8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872;p8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5839;p81"/>
          <p:cNvSpPr/>
          <p:nvPr/>
        </p:nvSpPr>
        <p:spPr>
          <a:xfrm>
            <a:off x="3797996" y="3461941"/>
            <a:ext cx="456174"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Rectangle 81"/>
          <p:cNvSpPr/>
          <p:nvPr/>
        </p:nvSpPr>
        <p:spPr>
          <a:xfrm>
            <a:off x="3610539" y="230408"/>
            <a:ext cx="3383945" cy="400110"/>
          </a:xfrm>
          <a:prstGeom prst="rect">
            <a:avLst/>
          </a:prstGeom>
        </p:spPr>
        <p:txBody>
          <a:bodyPr wrap="square">
            <a:spAutoFit/>
          </a:bodyPr>
          <a:lstStyle/>
          <a:p>
            <a:pPr algn="ctr"/>
            <a:r>
              <a:rPr lang="en" sz="2000" dirty="0">
                <a:solidFill>
                  <a:schemeClr val="bg1">
                    <a:lumMod val="95000"/>
                  </a:schemeClr>
                </a:solidFill>
                <a:latin typeface="MuseoModerno"/>
                <a:ea typeface="MuseoModerno"/>
                <a:cs typeface="MuseoModerno"/>
                <a:sym typeface="MuseoModerno"/>
              </a:rPr>
              <a:t>Table</a:t>
            </a:r>
            <a:r>
              <a:rPr lang="en" sz="2000" dirty="0">
                <a:solidFill>
                  <a:schemeClr val="bg1">
                    <a:lumMod val="95000"/>
                  </a:schemeClr>
                </a:solidFill>
              </a:rPr>
              <a:t> of </a:t>
            </a:r>
            <a:r>
              <a:rPr lang="en" sz="2000" dirty="0">
                <a:solidFill>
                  <a:schemeClr val="bg1">
                    <a:lumMod val="95000"/>
                  </a:schemeClr>
                </a:solidFill>
                <a:latin typeface="MuseoModerno ExtraBold"/>
                <a:ea typeface="MuseoModerno ExtraBold"/>
                <a:cs typeface="MuseoModerno ExtraBold"/>
                <a:sym typeface="MuseoModerno ExtraBold"/>
              </a:rPr>
              <a:t>contents</a:t>
            </a:r>
            <a:endParaRPr lang="en-US" sz="2000" dirty="0">
              <a:solidFill>
                <a:schemeClr val="bg1">
                  <a:lumMod val="95000"/>
                </a:schemeClr>
              </a:solidFill>
            </a:endParaRPr>
          </a:p>
        </p:txBody>
      </p:sp>
    </p:spTree>
    <p:extLst>
      <p:ext uri="{BB962C8B-B14F-4D97-AF65-F5344CB8AC3E}">
        <p14:creationId xmlns:p14="http://schemas.microsoft.com/office/powerpoint/2010/main" val="127089628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out)">
                                          <p:cBhvr>
                                            <p:cTn id="7" dur="2000"/>
                                            <p:tgtEl>
                                              <p:spTgt spid="9"/>
                                            </p:tgtEl>
                                          </p:cBhvr>
                                        </p:animEffect>
                                      </p:childTnLst>
                                    </p:cTn>
                                  </p:par>
                                  <p:par>
                                    <p:cTn id="8" presetID="2" presetClass="entr" presetSubtype="8" fill="hold" grpId="0" nodeType="withEffect" p14:presetBounceEnd="50000">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14:bounceEnd="50000">
                                          <p:cBhvr additive="base">
                                            <p:cTn id="10" dur="1500" fill="hold"/>
                                            <p:tgtEl>
                                              <p:spTgt spid="39"/>
                                            </p:tgtEl>
                                            <p:attrNameLst>
                                              <p:attrName>ppt_x</p:attrName>
                                            </p:attrNameLst>
                                          </p:cBhvr>
                                          <p:tavLst>
                                            <p:tav tm="0">
                                              <p:val>
                                                <p:strVal val="0-#ppt_w/2"/>
                                              </p:val>
                                            </p:tav>
                                            <p:tav tm="100000">
                                              <p:val>
                                                <p:strVal val="#ppt_x"/>
                                              </p:val>
                                            </p:tav>
                                          </p:tavLst>
                                        </p:anim>
                                        <p:anim calcmode="lin" valueType="num" p14:bounceEnd="50000">
                                          <p:cBhvr additive="base">
                                            <p:cTn id="11" dur="1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out)">
                                          <p:cBhvr>
                                            <p:cTn id="7" dur="2000"/>
                                            <p:tgtEl>
                                              <p:spTgt spid="9"/>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1500" fill="hold"/>
                                            <p:tgtEl>
                                              <p:spTgt spid="39"/>
                                            </p:tgtEl>
                                            <p:attrNameLst>
                                              <p:attrName>ppt_x</p:attrName>
                                            </p:attrNameLst>
                                          </p:cBhvr>
                                          <p:tavLst>
                                            <p:tav tm="0">
                                              <p:val>
                                                <p:strVal val="0-#ppt_w/2"/>
                                              </p:val>
                                            </p:tav>
                                            <p:tav tm="100000">
                                              <p:val>
                                                <p:strVal val="#ppt_x"/>
                                              </p:val>
                                            </p:tav>
                                          </p:tavLst>
                                        </p:anim>
                                        <p:anim calcmode="lin" valueType="num">
                                          <p:cBhvr additive="base">
                                            <p:cTn id="11" dur="1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27867"/>
            <a:ext cx="2027787" cy="4305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9067" y="274619"/>
            <a:ext cx="2044236" cy="4340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03689"/>
            <a:ext cx="2057401" cy="43681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1800" y="179754"/>
            <a:ext cx="2133600" cy="45299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478628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45" y="266700"/>
            <a:ext cx="2009841" cy="426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301503"/>
            <a:ext cx="1954943" cy="41404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1800" y="290268"/>
            <a:ext cx="1905000" cy="40346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9800" y="239835"/>
            <a:ext cx="2209800" cy="4371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478628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92" y="301624"/>
            <a:ext cx="2050770" cy="4343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172426"/>
            <a:ext cx="2143254" cy="45392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0385" y="234950"/>
            <a:ext cx="2111284" cy="4476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332785"/>
            <a:ext cx="2057400" cy="42810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478628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259158"/>
            <a:ext cx="1874175" cy="46329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18556"/>
            <a:ext cx="2215801" cy="47092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4200" y="235351"/>
            <a:ext cx="1977805" cy="47457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 y="292862"/>
            <a:ext cx="2145232" cy="45437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478628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590550"/>
            <a:ext cx="7000634" cy="830997"/>
          </a:xfrm>
          <a:prstGeom prst="rect">
            <a:avLst/>
          </a:prstGeom>
        </p:spPr>
        <p:txBody>
          <a:bodyPr wrap="none">
            <a:spAutoFit/>
          </a:bodyPr>
          <a:lstStyle/>
          <a:p>
            <a:r>
              <a:rPr lang="en-US" sz="2400" b="1" dirty="0" smtClean="0">
                <a:solidFill>
                  <a:schemeClr val="bg1"/>
                </a:solidFill>
                <a:latin typeface="Lucida Sans Unicode" pitchFamily="34" charset="0"/>
                <a:cs typeface="Lucida Sans Unicode" pitchFamily="34" charset="0"/>
              </a:rPr>
              <a:t>MVVM</a:t>
            </a:r>
          </a:p>
          <a:p>
            <a:r>
              <a:rPr lang="en-US" sz="2400" b="1" dirty="0" smtClean="0">
                <a:solidFill>
                  <a:schemeClr val="bg1"/>
                </a:solidFill>
                <a:latin typeface="Lucida Sans Unicode" pitchFamily="34" charset="0"/>
                <a:cs typeface="Lucida Sans Unicode" pitchFamily="34" charset="0"/>
              </a:rPr>
              <a:t>Model–View–View model </a:t>
            </a:r>
            <a:r>
              <a:rPr lang="en-US" sz="2400" b="1" dirty="0">
                <a:solidFill>
                  <a:schemeClr val="bg1"/>
                </a:solidFill>
                <a:latin typeface="Lucida Sans Unicode" pitchFamily="34" charset="0"/>
                <a:cs typeface="Lucida Sans Unicode" pitchFamily="34" charset="0"/>
              </a:rPr>
              <a:t>Architectural Pattern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28" y="1657350"/>
            <a:ext cx="8886872" cy="2590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518255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 name="Rectangle 1"/>
          <p:cNvSpPr/>
          <p:nvPr/>
        </p:nvSpPr>
        <p:spPr>
          <a:xfrm>
            <a:off x="120406" y="1169738"/>
            <a:ext cx="2971800" cy="646331"/>
          </a:xfrm>
          <a:prstGeom prst="rect">
            <a:avLst/>
          </a:prstGeom>
        </p:spPr>
        <p:txBody>
          <a:bodyPr wrap="square">
            <a:spAutoFit/>
          </a:bodyPr>
          <a:lstStyle/>
          <a:p>
            <a:pPr marL="285750" indent="-285750">
              <a:buClr>
                <a:schemeClr val="bg1"/>
              </a:buClr>
              <a:buFont typeface="Wingdings" pitchFamily="2" charset="2"/>
              <a:buChar char="Ø"/>
            </a:pPr>
            <a:r>
              <a:rPr lang="en-US" sz="1800" b="1" dirty="0" smtClean="0">
                <a:solidFill>
                  <a:schemeClr val="bg1"/>
                </a:solidFill>
                <a:latin typeface="Arial Rounded MT Bold" pitchFamily="34" charset="0"/>
              </a:rPr>
              <a:t>Authentications</a:t>
            </a:r>
            <a:r>
              <a:rPr lang="ar-EG" sz="1800" b="1" dirty="0" smtClean="0">
                <a:solidFill>
                  <a:schemeClr val="bg1"/>
                </a:solidFill>
                <a:latin typeface="Arial Rounded MT Bold" pitchFamily="34" charset="0"/>
              </a:rPr>
              <a:t>:</a:t>
            </a:r>
            <a:endParaRPr lang="ar-EG" sz="1600" dirty="0" smtClean="0">
              <a:solidFill>
                <a:schemeClr val="bg1"/>
              </a:solidFill>
              <a:latin typeface="Arial Rounded MT Bold" pitchFamily="34" charset="0"/>
            </a:endParaRPr>
          </a:p>
          <a:p>
            <a:pPr>
              <a:buClr>
                <a:schemeClr val="bg1"/>
              </a:buClr>
            </a:pPr>
            <a:endParaRPr lang="ar-EG" sz="1800" dirty="0" smtClean="0">
              <a:solidFill>
                <a:schemeClr val="bg1"/>
              </a:solidFill>
              <a:latin typeface="Arial Rounded MT Bold"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1677572"/>
            <a:ext cx="4890676" cy="31667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p:cNvSpPr/>
          <p:nvPr/>
        </p:nvSpPr>
        <p:spPr>
          <a:xfrm>
            <a:off x="85725" y="2480011"/>
            <a:ext cx="3886200" cy="1200329"/>
          </a:xfrm>
          <a:prstGeom prst="rect">
            <a:avLst/>
          </a:prstGeom>
        </p:spPr>
        <p:txBody>
          <a:bodyPr wrap="square">
            <a:spAutoFit/>
          </a:bodyPr>
          <a:lstStyle/>
          <a:p>
            <a:pPr marL="285750" indent="-285750">
              <a:buClr>
                <a:schemeClr val="bg1"/>
              </a:buClr>
              <a:buFont typeface="Wingdings" pitchFamily="2" charset="2"/>
              <a:buChar char="Ø"/>
            </a:pPr>
            <a:r>
              <a:rPr lang="en-US" sz="1800" dirty="0">
                <a:solidFill>
                  <a:schemeClr val="bg1"/>
                </a:solidFill>
                <a:latin typeface="Arial Rounded MT Bold" pitchFamily="34" charset="0"/>
              </a:rPr>
              <a:t>Search For Patient Profile And </a:t>
            </a:r>
            <a:r>
              <a:rPr lang="en-US" sz="1800" dirty="0" smtClean="0">
                <a:solidFill>
                  <a:schemeClr val="bg1"/>
                </a:solidFill>
                <a:latin typeface="Arial Rounded MT Bold" pitchFamily="34" charset="0"/>
              </a:rPr>
              <a:t>His</a:t>
            </a:r>
            <a:r>
              <a:rPr lang="ar-EG" sz="1800" dirty="0" smtClean="0">
                <a:solidFill>
                  <a:schemeClr val="bg1"/>
                </a:solidFill>
                <a:latin typeface="Arial Rounded MT Bold" pitchFamily="34" charset="0"/>
              </a:rPr>
              <a:t> </a:t>
            </a:r>
            <a:r>
              <a:rPr lang="en-US" sz="1800" dirty="0">
                <a:solidFill>
                  <a:schemeClr val="bg1"/>
                </a:solidFill>
                <a:latin typeface="Arial Rounded MT Bold" pitchFamily="34" charset="0"/>
              </a:rPr>
              <a:t>Heart Beat And </a:t>
            </a:r>
            <a:r>
              <a:rPr lang="en-US" sz="1800" dirty="0" err="1" smtClean="0">
                <a:solidFill>
                  <a:schemeClr val="bg1"/>
                </a:solidFill>
                <a:latin typeface="Arial Rounded MT Bold" pitchFamily="34" charset="0"/>
              </a:rPr>
              <a:t>Temperture</a:t>
            </a:r>
            <a:endParaRPr lang="ar-EG" sz="1800" dirty="0">
              <a:solidFill>
                <a:schemeClr val="bg1"/>
              </a:solidFill>
              <a:latin typeface="Arial Rounded MT Bold" pitchFamily="34" charset="0"/>
            </a:endParaRPr>
          </a:p>
          <a:p>
            <a:pPr>
              <a:buClr>
                <a:schemeClr val="bg1"/>
              </a:buClr>
            </a:pPr>
            <a:r>
              <a:rPr lang="en-US" sz="1800" dirty="0">
                <a:solidFill>
                  <a:schemeClr val="bg1"/>
                </a:solidFill>
                <a:latin typeface="Arial Rounded MT Bold" pitchFamily="34" charset="0"/>
              </a:rPr>
              <a:t> </a:t>
            </a:r>
            <a:endParaRPr lang="ar-EG" sz="1800" dirty="0">
              <a:solidFill>
                <a:schemeClr val="bg1"/>
              </a:solidFill>
              <a:latin typeface="Arial Rounded MT Bold" pitchFamily="34" charset="0"/>
            </a:endParaRPr>
          </a:p>
        </p:txBody>
      </p:sp>
      <p:sp>
        <p:nvSpPr>
          <p:cNvPr id="5" name="Rectangle 4"/>
          <p:cNvSpPr/>
          <p:nvPr/>
        </p:nvSpPr>
        <p:spPr>
          <a:xfrm>
            <a:off x="104775" y="3486150"/>
            <a:ext cx="4298462" cy="369332"/>
          </a:xfrm>
          <a:prstGeom prst="rect">
            <a:avLst/>
          </a:prstGeom>
        </p:spPr>
        <p:txBody>
          <a:bodyPr wrap="square">
            <a:spAutoFit/>
          </a:bodyPr>
          <a:lstStyle/>
          <a:p>
            <a:pPr marL="285750" indent="-285750">
              <a:buClr>
                <a:schemeClr val="bg1"/>
              </a:buClr>
              <a:buFont typeface="Wingdings" pitchFamily="2" charset="2"/>
              <a:buChar char="Ø"/>
            </a:pPr>
            <a:r>
              <a:rPr lang="en-US" sz="1800" b="1" dirty="0">
                <a:solidFill>
                  <a:schemeClr val="bg1"/>
                </a:solidFill>
                <a:latin typeface="Arial Rounded MT Bold" pitchFamily="34" charset="0"/>
              </a:rPr>
              <a:t>Patient Upload His Examinations</a:t>
            </a:r>
          </a:p>
        </p:txBody>
      </p:sp>
      <p:sp>
        <p:nvSpPr>
          <p:cNvPr id="6" name="Rectangle 5"/>
          <p:cNvSpPr/>
          <p:nvPr/>
        </p:nvSpPr>
        <p:spPr>
          <a:xfrm>
            <a:off x="628649" y="1461607"/>
            <a:ext cx="3886200" cy="830997"/>
          </a:xfrm>
          <a:prstGeom prst="rect">
            <a:avLst/>
          </a:prstGeom>
        </p:spPr>
        <p:txBody>
          <a:bodyPr wrap="square">
            <a:spAutoFit/>
          </a:bodyPr>
          <a:lstStyle/>
          <a:p>
            <a:pPr>
              <a:buClr>
                <a:schemeClr val="bg1"/>
              </a:buClr>
            </a:pPr>
            <a:r>
              <a:rPr lang="en-US" sz="1600" dirty="0">
                <a:solidFill>
                  <a:schemeClr val="bg1"/>
                </a:solidFill>
                <a:latin typeface="Arial Rounded MT Bold" pitchFamily="34" charset="0"/>
              </a:rPr>
              <a:t>Patient Login, </a:t>
            </a:r>
            <a:r>
              <a:rPr lang="en-US" sz="1600" dirty="0" smtClean="0">
                <a:solidFill>
                  <a:schemeClr val="bg1"/>
                </a:solidFill>
                <a:latin typeface="Arial Rounded MT Bold" pitchFamily="34" charset="0"/>
              </a:rPr>
              <a:t>Register</a:t>
            </a:r>
            <a:endParaRPr lang="en-US" sz="1600" dirty="0">
              <a:solidFill>
                <a:schemeClr val="bg1"/>
              </a:solidFill>
              <a:latin typeface="Arial Rounded MT Bold" pitchFamily="34" charset="0"/>
            </a:endParaRPr>
          </a:p>
          <a:p>
            <a:pPr>
              <a:buClr>
                <a:schemeClr val="bg1"/>
              </a:buClr>
            </a:pPr>
            <a:r>
              <a:rPr lang="en-US" sz="1600" dirty="0" smtClean="0">
                <a:solidFill>
                  <a:schemeClr val="bg1"/>
                </a:solidFill>
                <a:latin typeface="Arial Rounded MT Bold" pitchFamily="34" charset="0"/>
              </a:rPr>
              <a:t>Medical </a:t>
            </a:r>
            <a:r>
              <a:rPr lang="en-US" sz="1600" dirty="0">
                <a:solidFill>
                  <a:schemeClr val="bg1"/>
                </a:solidFill>
                <a:latin typeface="Arial Rounded MT Bold" pitchFamily="34" charset="0"/>
              </a:rPr>
              <a:t>Login, </a:t>
            </a:r>
            <a:r>
              <a:rPr lang="en-US" sz="1600" dirty="0" smtClean="0">
                <a:solidFill>
                  <a:schemeClr val="bg1"/>
                </a:solidFill>
                <a:latin typeface="Arial Rounded MT Bold" pitchFamily="34" charset="0"/>
              </a:rPr>
              <a:t>Register</a:t>
            </a:r>
          </a:p>
          <a:p>
            <a:pPr>
              <a:buClr>
                <a:schemeClr val="bg1"/>
              </a:buClr>
            </a:pPr>
            <a:r>
              <a:rPr lang="en-US" sz="1600" dirty="0" smtClean="0">
                <a:solidFill>
                  <a:schemeClr val="bg1"/>
                </a:solidFill>
                <a:latin typeface="Arial Rounded MT Bold" pitchFamily="34" charset="0"/>
              </a:rPr>
              <a:t>Logout</a:t>
            </a:r>
            <a:endParaRPr lang="ar-EG" sz="1600" dirty="0">
              <a:solidFill>
                <a:schemeClr val="bg1"/>
              </a:solidFill>
              <a:latin typeface="Arial Rounded MT Bold" pitchFamily="34" charset="0"/>
            </a:endParaRPr>
          </a:p>
        </p:txBody>
      </p:sp>
      <p:sp>
        <p:nvSpPr>
          <p:cNvPr id="7" name="Rectangle 6"/>
          <p:cNvSpPr/>
          <p:nvPr/>
        </p:nvSpPr>
        <p:spPr>
          <a:xfrm>
            <a:off x="628649" y="514350"/>
            <a:ext cx="6724918" cy="400110"/>
          </a:xfrm>
          <a:prstGeom prst="rect">
            <a:avLst/>
          </a:prstGeom>
        </p:spPr>
        <p:txBody>
          <a:bodyPr wrap="none">
            <a:spAutoFit/>
          </a:bodyPr>
          <a:lstStyle/>
          <a:p>
            <a:r>
              <a:rPr lang="en-US" sz="2000" dirty="0">
                <a:solidFill>
                  <a:schemeClr val="bg1"/>
                </a:solidFill>
                <a:latin typeface="Arial Rounded MT Bold" pitchFamily="34" charset="0"/>
              </a:rPr>
              <a:t>Connected SQL With Mobile App Across </a:t>
            </a:r>
            <a:r>
              <a:rPr lang="en-US" sz="2000" dirty="0" err="1">
                <a:solidFill>
                  <a:schemeClr val="bg1"/>
                </a:solidFill>
                <a:latin typeface="Arial Rounded MT Bold" pitchFamily="34" charset="0"/>
              </a:rPr>
              <a:t>RESTful</a:t>
            </a:r>
            <a:r>
              <a:rPr lang="en-US" sz="2000" dirty="0">
                <a:solidFill>
                  <a:schemeClr val="bg1"/>
                </a:solidFill>
                <a:latin typeface="Arial Rounded MT Bold" pitchFamily="34" charset="0"/>
              </a:rPr>
              <a:t> API</a:t>
            </a:r>
          </a:p>
        </p:txBody>
      </p:sp>
    </p:spTree>
    <p:extLst>
      <p:ext uri="{BB962C8B-B14F-4D97-AF65-F5344CB8AC3E}">
        <p14:creationId xmlns:p14="http://schemas.microsoft.com/office/powerpoint/2010/main" val="5478628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11" name="Rectangle 10"/>
          <p:cNvSpPr/>
          <p:nvPr/>
        </p:nvSpPr>
        <p:spPr>
          <a:xfrm>
            <a:off x="55200" y="1991188"/>
            <a:ext cx="3778246" cy="1323439"/>
          </a:xfrm>
          <a:prstGeom prst="rect">
            <a:avLst/>
          </a:prstGeom>
        </p:spPr>
        <p:txBody>
          <a:bodyPr wrap="square">
            <a:spAutoFit/>
          </a:bodyPr>
          <a:lstStyle/>
          <a:p>
            <a:pPr algn="ctr"/>
            <a:r>
              <a:rPr lang="en-US" sz="2000" b="1" dirty="0">
                <a:solidFill>
                  <a:schemeClr val="bg1"/>
                </a:solidFill>
              </a:rPr>
              <a:t>Firebase is an application platform that provides many services witch used in the </a:t>
            </a:r>
            <a:r>
              <a:rPr lang="en-US" sz="2000" b="1" dirty="0" smtClean="0">
                <a:solidFill>
                  <a:schemeClr val="bg1"/>
                </a:solidFill>
              </a:rPr>
              <a:t>application</a:t>
            </a:r>
            <a:endParaRPr lang="en-US" sz="2000" b="1"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165" y="112472"/>
            <a:ext cx="1498235" cy="146831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Rectangle: Rounded Corners 89">
            <a:extLst>
              <a:ext uri="{FF2B5EF4-FFF2-40B4-BE49-F238E27FC236}">
                <a16:creationId xmlns:a16="http://schemas.microsoft.com/office/drawing/2014/main" xmlns="" id="{ECAC41BA-B723-4C6C-B0F3-C04C1F78C10B}"/>
              </a:ext>
            </a:extLst>
          </p:cNvPr>
          <p:cNvSpPr/>
          <p:nvPr/>
        </p:nvSpPr>
        <p:spPr>
          <a:xfrm>
            <a:off x="3810000" y="1705240"/>
            <a:ext cx="1433138" cy="458205"/>
          </a:xfrm>
          <a:prstGeom prst="roundRect">
            <a:avLst>
              <a:gd name="adj" fmla="val 50000"/>
            </a:avLst>
          </a:prstGeom>
          <a:gradFill flip="none" rotWithShape="1">
            <a:gsLst>
              <a:gs pos="49600">
                <a:schemeClr val="bg1">
                  <a:lumMod val="85000"/>
                </a:schemeClr>
              </a:gs>
              <a:gs pos="0">
                <a:schemeClr val="bg1"/>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smtClean="0">
                <a:solidFill>
                  <a:schemeClr val="tx1"/>
                </a:solidFill>
              </a:rPr>
              <a:t>Firebase </a:t>
            </a:r>
            <a:r>
              <a:rPr lang="en-US" b="1" dirty="0" err="1" smtClean="0">
                <a:solidFill>
                  <a:schemeClr val="tx1"/>
                </a:solidFill>
              </a:rPr>
              <a:t>realtime</a:t>
            </a:r>
            <a:endParaRPr lang="ar-SA" b="1" dirty="0">
              <a:solidFill>
                <a:schemeClr val="tx1"/>
              </a:solidFill>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600" y="190622"/>
            <a:ext cx="1390162" cy="139016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Rectangle: Rounded Corners 93">
            <a:extLst>
              <a:ext uri="{FF2B5EF4-FFF2-40B4-BE49-F238E27FC236}">
                <a16:creationId xmlns:a16="http://schemas.microsoft.com/office/drawing/2014/main" xmlns="" id="{222C7361-2D86-4424-9D94-D813718FE70F}"/>
              </a:ext>
            </a:extLst>
          </p:cNvPr>
          <p:cNvSpPr/>
          <p:nvPr/>
        </p:nvSpPr>
        <p:spPr>
          <a:xfrm>
            <a:off x="7239000" y="1718941"/>
            <a:ext cx="1656688" cy="561255"/>
          </a:xfrm>
          <a:prstGeom prst="roundRect">
            <a:avLst>
              <a:gd name="adj" fmla="val 50000"/>
            </a:avLst>
          </a:prstGeom>
          <a:gradFill flip="none" rotWithShape="1">
            <a:gsLst>
              <a:gs pos="49600">
                <a:schemeClr val="bg1">
                  <a:lumMod val="85000"/>
                </a:schemeClr>
              </a:gs>
              <a:gs pos="0">
                <a:schemeClr val="bg1"/>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firebase </a:t>
            </a:r>
            <a:r>
              <a:rPr lang="en-US" b="1" dirty="0" smtClean="0">
                <a:solidFill>
                  <a:schemeClr val="tx1"/>
                </a:solidFill>
              </a:rPr>
              <a:t>remote </a:t>
            </a:r>
            <a:r>
              <a:rPr lang="en-US" b="1" dirty="0" err="1">
                <a:solidFill>
                  <a:schemeClr val="tx1"/>
                </a:solidFill>
              </a:rPr>
              <a:t>config</a:t>
            </a:r>
            <a:endParaRPr lang="ar-SA" b="1" dirty="0">
              <a:solidFill>
                <a:schemeClr val="tx1"/>
              </a:solidFill>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378" y="2767905"/>
            <a:ext cx="1642382" cy="1524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Rectangle: Rounded Corners 89">
            <a:extLst>
              <a:ext uri="{FF2B5EF4-FFF2-40B4-BE49-F238E27FC236}">
                <a16:creationId xmlns:a16="http://schemas.microsoft.com/office/drawing/2014/main" xmlns="" id="{ECAC41BA-B723-4C6C-B0F3-C04C1F78C10B}"/>
              </a:ext>
            </a:extLst>
          </p:cNvPr>
          <p:cNvSpPr/>
          <p:nvPr/>
        </p:nvSpPr>
        <p:spPr>
          <a:xfrm>
            <a:off x="4114800" y="4308795"/>
            <a:ext cx="1295400" cy="457200"/>
          </a:xfrm>
          <a:prstGeom prst="roundRect">
            <a:avLst>
              <a:gd name="adj" fmla="val 50000"/>
            </a:avLst>
          </a:prstGeom>
          <a:gradFill flip="none" rotWithShape="1">
            <a:gsLst>
              <a:gs pos="49600">
                <a:schemeClr val="bg1">
                  <a:lumMod val="85000"/>
                </a:schemeClr>
              </a:gs>
              <a:gs pos="0">
                <a:schemeClr val="bg1"/>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Cloud Firebase </a:t>
            </a:r>
            <a:endParaRPr lang="ar-SA" b="1" dirty="0">
              <a:solidFill>
                <a:schemeClr val="tx1"/>
              </a:solidFill>
            </a:endParaRP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0200" y="1718941"/>
            <a:ext cx="1676400" cy="17196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1" name="Rectangle: Rounded Corners 89">
            <a:extLst>
              <a:ext uri="{FF2B5EF4-FFF2-40B4-BE49-F238E27FC236}">
                <a16:creationId xmlns:a16="http://schemas.microsoft.com/office/drawing/2014/main" xmlns="" id="{ECAC41BA-B723-4C6C-B0F3-C04C1F78C10B}"/>
              </a:ext>
            </a:extLst>
          </p:cNvPr>
          <p:cNvSpPr/>
          <p:nvPr/>
        </p:nvSpPr>
        <p:spPr>
          <a:xfrm>
            <a:off x="5801954" y="3521673"/>
            <a:ext cx="1132246" cy="269277"/>
          </a:xfrm>
          <a:prstGeom prst="roundRect">
            <a:avLst>
              <a:gd name="adj" fmla="val 50000"/>
            </a:avLst>
          </a:prstGeom>
          <a:gradFill flip="none" rotWithShape="1">
            <a:gsLst>
              <a:gs pos="49600">
                <a:schemeClr val="bg1">
                  <a:lumMod val="85000"/>
                </a:schemeClr>
              </a:gs>
              <a:gs pos="0">
                <a:schemeClr val="bg1"/>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smtClean="0">
                <a:solidFill>
                  <a:schemeClr val="tx1"/>
                </a:solidFill>
              </a:rPr>
              <a:t>Firebase</a:t>
            </a:r>
            <a:endParaRPr lang="ar-SA" b="1" dirty="0">
              <a:solidFill>
                <a:schemeClr val="tx1"/>
              </a:solidFill>
            </a:endParaRPr>
          </a:p>
        </p:txBody>
      </p:sp>
      <p:cxnSp>
        <p:nvCxnSpPr>
          <p:cNvPr id="23" name="Straight Arrow Connector 22"/>
          <p:cNvCxnSpPr>
            <a:stCxn id="20" idx="1"/>
            <a:endCxn id="12" idx="5"/>
          </p:cNvCxnSpPr>
          <p:nvPr/>
        </p:nvCxnSpPr>
        <p:spPr>
          <a:xfrm flipH="1" flipV="1">
            <a:off x="4885989" y="1365755"/>
            <a:ext cx="769714" cy="60502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105400" y="2578756"/>
            <a:ext cx="304801" cy="373994"/>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5" idx="3"/>
          </p:cNvCxnSpPr>
          <p:nvPr/>
        </p:nvCxnSpPr>
        <p:spPr>
          <a:xfrm flipV="1">
            <a:off x="6841097" y="1377199"/>
            <a:ext cx="449088" cy="557144"/>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841097" y="3193023"/>
            <a:ext cx="397903" cy="24554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7933" y="2724150"/>
            <a:ext cx="1567755" cy="156775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5" name="Rectangle: Rounded Corners 89">
            <a:extLst>
              <a:ext uri="{FF2B5EF4-FFF2-40B4-BE49-F238E27FC236}">
                <a16:creationId xmlns:a16="http://schemas.microsoft.com/office/drawing/2014/main" xmlns="" id="{ECAC41BA-B723-4C6C-B0F3-C04C1F78C10B}"/>
              </a:ext>
            </a:extLst>
          </p:cNvPr>
          <p:cNvSpPr/>
          <p:nvPr/>
        </p:nvSpPr>
        <p:spPr>
          <a:xfrm>
            <a:off x="7138377" y="4400550"/>
            <a:ext cx="1914760" cy="514350"/>
          </a:xfrm>
          <a:prstGeom prst="roundRect">
            <a:avLst>
              <a:gd name="adj" fmla="val 50000"/>
            </a:avLst>
          </a:prstGeom>
          <a:gradFill flip="none" rotWithShape="1">
            <a:gsLst>
              <a:gs pos="49600">
                <a:schemeClr val="bg1">
                  <a:lumMod val="85000"/>
                </a:schemeClr>
              </a:gs>
              <a:gs pos="0">
                <a:schemeClr val="bg1"/>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rPr>
              <a:t>Firebase authentication</a:t>
            </a:r>
            <a:endParaRPr lang="ar-SA" b="1" dirty="0">
              <a:solidFill>
                <a:schemeClr val="tx1"/>
              </a:solidFill>
            </a:endParaRPr>
          </a:p>
        </p:txBody>
      </p:sp>
    </p:spTree>
    <p:extLst>
      <p:ext uri="{BB962C8B-B14F-4D97-AF65-F5344CB8AC3E}">
        <p14:creationId xmlns:p14="http://schemas.microsoft.com/office/powerpoint/2010/main" val="25685379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 name="Rectangle 1"/>
          <p:cNvSpPr/>
          <p:nvPr/>
        </p:nvSpPr>
        <p:spPr>
          <a:xfrm>
            <a:off x="457200" y="504825"/>
            <a:ext cx="7467600" cy="830997"/>
          </a:xfrm>
          <a:prstGeom prst="rect">
            <a:avLst/>
          </a:prstGeom>
        </p:spPr>
        <p:txBody>
          <a:bodyPr wrap="square">
            <a:spAutoFit/>
          </a:bodyPr>
          <a:lstStyle/>
          <a:p>
            <a:r>
              <a:rPr lang="en-US" sz="2400" b="1" dirty="0">
                <a:solidFill>
                  <a:schemeClr val="bg1"/>
                </a:solidFill>
                <a:latin typeface="Arial Rounded MT Bold" pitchFamily="34" charset="0"/>
              </a:rPr>
              <a:t>AI </a:t>
            </a:r>
            <a:r>
              <a:rPr lang="en-US" sz="2400" b="1" dirty="0" err="1">
                <a:solidFill>
                  <a:schemeClr val="bg1"/>
                </a:solidFill>
                <a:latin typeface="Arial Rounded MT Bold" pitchFamily="34" charset="0"/>
              </a:rPr>
              <a:t>TFlite</a:t>
            </a:r>
            <a:r>
              <a:rPr lang="en-US" sz="2400" b="1" dirty="0">
                <a:solidFill>
                  <a:schemeClr val="bg1"/>
                </a:solidFill>
                <a:latin typeface="Arial Rounded MT Bold" pitchFamily="34" charset="0"/>
              </a:rPr>
              <a:t> Model Connected With By </a:t>
            </a:r>
            <a:r>
              <a:rPr lang="en-US" sz="2400" b="1" dirty="0" err="1">
                <a:solidFill>
                  <a:schemeClr val="bg1"/>
                </a:solidFill>
                <a:latin typeface="Arial Rounded MT Bold" pitchFamily="34" charset="0"/>
              </a:rPr>
              <a:t>TensorFlow</a:t>
            </a:r>
            <a:r>
              <a:rPr lang="en-US" sz="2400" b="1" dirty="0">
                <a:solidFill>
                  <a:schemeClr val="bg1"/>
                </a:solidFill>
                <a:latin typeface="Arial Rounded MT Bold" pitchFamily="34" charset="0"/>
              </a:rPr>
              <a:t> Lite with Flutter App</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5" y="1307247"/>
            <a:ext cx="7315200" cy="3657600"/>
          </a:xfrm>
          <a:prstGeom prst="rect">
            <a:avLst/>
          </a:prstGeom>
          <a:ln>
            <a:noFill/>
          </a:ln>
          <a:effectLst>
            <a:softEdge rad="112500"/>
          </a:effectLst>
        </p:spPr>
      </p:pic>
    </p:spTree>
    <p:extLst>
      <p:ext uri="{BB962C8B-B14F-4D97-AF65-F5344CB8AC3E}">
        <p14:creationId xmlns:p14="http://schemas.microsoft.com/office/powerpoint/2010/main" val="36895287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790575"/>
            <a:ext cx="8229600" cy="4324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2"/>
          <p:cNvSpPr/>
          <p:nvPr/>
        </p:nvSpPr>
        <p:spPr>
          <a:xfrm>
            <a:off x="1524000" y="238125"/>
            <a:ext cx="5383205" cy="461665"/>
          </a:xfrm>
          <a:prstGeom prst="rect">
            <a:avLst/>
          </a:prstGeom>
        </p:spPr>
        <p:txBody>
          <a:bodyPr wrap="none">
            <a:spAutoFit/>
          </a:bodyPr>
          <a:lstStyle/>
          <a:p>
            <a:r>
              <a:rPr lang="en-US" sz="2400" b="1" dirty="0">
                <a:solidFill>
                  <a:schemeClr val="bg1"/>
                </a:solidFill>
              </a:rPr>
              <a:t>IOT On Firebase Database </a:t>
            </a:r>
            <a:r>
              <a:rPr lang="en-US" sz="2400" b="1" dirty="0" err="1" smtClean="0">
                <a:solidFill>
                  <a:schemeClr val="bg1"/>
                </a:solidFill>
              </a:rPr>
              <a:t>Realtime</a:t>
            </a:r>
            <a:endParaRPr lang="en-US" sz="2400" b="1" dirty="0">
              <a:solidFill>
                <a:schemeClr val="bg1"/>
              </a:solidFill>
            </a:endParaRPr>
          </a:p>
        </p:txBody>
      </p:sp>
    </p:spTree>
    <p:extLst>
      <p:ext uri="{BB962C8B-B14F-4D97-AF65-F5344CB8AC3E}">
        <p14:creationId xmlns:p14="http://schemas.microsoft.com/office/powerpoint/2010/main" val="18769500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3" name="Rectangle 2"/>
          <p:cNvSpPr/>
          <p:nvPr/>
        </p:nvSpPr>
        <p:spPr>
          <a:xfrm>
            <a:off x="381000" y="989442"/>
            <a:ext cx="6781800" cy="523220"/>
          </a:xfrm>
          <a:prstGeom prst="rect">
            <a:avLst/>
          </a:prstGeom>
        </p:spPr>
        <p:txBody>
          <a:bodyPr wrap="square">
            <a:spAutoFit/>
          </a:bodyPr>
          <a:lstStyle/>
          <a:p>
            <a:r>
              <a:rPr lang="en-US" sz="2800" b="1" dirty="0">
                <a:solidFill>
                  <a:schemeClr val="bg1"/>
                </a:solidFill>
              </a:rPr>
              <a:t>Chat </a:t>
            </a:r>
            <a:r>
              <a:rPr lang="en-US" sz="2800" b="1" dirty="0" smtClean="0">
                <a:solidFill>
                  <a:schemeClr val="bg1"/>
                </a:solidFill>
              </a:rPr>
              <a:t>Stream</a:t>
            </a:r>
            <a:r>
              <a:rPr lang="ar-EG" sz="2800" b="1" dirty="0" smtClean="0">
                <a:solidFill>
                  <a:schemeClr val="bg1"/>
                </a:solidFill>
              </a:rPr>
              <a:t> </a:t>
            </a:r>
            <a:r>
              <a:rPr lang="en-US" sz="2800" b="1" dirty="0" smtClean="0">
                <a:solidFill>
                  <a:schemeClr val="bg1"/>
                </a:solidFill>
              </a:rPr>
              <a:t>with </a:t>
            </a:r>
            <a:r>
              <a:rPr lang="en-US" sz="2800" b="1" dirty="0">
                <a:solidFill>
                  <a:schemeClr val="bg1"/>
                </a:solidFill>
              </a:rPr>
              <a:t>Firebase </a:t>
            </a:r>
            <a:r>
              <a:rPr lang="en-US" sz="2800" b="1" dirty="0" err="1">
                <a:solidFill>
                  <a:schemeClr val="bg1"/>
                </a:solidFill>
              </a:rPr>
              <a:t>Firestore</a:t>
            </a:r>
            <a:endParaRPr lang="en-US" sz="2800" b="1"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220" y="-1412015"/>
            <a:ext cx="1977805" cy="47457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2190750"/>
            <a:ext cx="8839200" cy="2895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7336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838200" y="2800350"/>
            <a:ext cx="7704000" cy="651600"/>
          </a:xfrm>
          <a:prstGeom prst="rect">
            <a:avLst/>
          </a:prstGeom>
        </p:spPr>
        <p:txBody>
          <a:bodyPr spcFirstLastPara="1" wrap="square" lIns="91425" tIns="91425" rIns="91425" bIns="91425" anchor="t" anchorCtr="0">
            <a:noAutofit/>
          </a:bodyPr>
          <a:lstStyle/>
          <a:p>
            <a:pPr lvl="0"/>
            <a:r>
              <a:rPr lang="en-US" b="1" dirty="0">
                <a:solidFill>
                  <a:schemeClr val="bg1"/>
                </a:solidFill>
              </a:rPr>
              <a:t>introduction</a:t>
            </a:r>
            <a:endParaRPr b="1" dirty="0">
              <a:solidFill>
                <a:schemeClr val="bg1"/>
              </a:solidFill>
            </a:endParaRPr>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4" name="Google Shape;304;p43"/>
          <p:cNvPicPr preferRelativeResize="0"/>
          <p:nvPr/>
        </p:nvPicPr>
        <p:blipFill>
          <a:blip r:embed="rId3">
            <a:alphaModFix/>
          </a:blip>
          <a:stretch>
            <a:fillRect/>
          </a:stretch>
        </p:blipFill>
        <p:spPr>
          <a:xfrm rot="-1224444">
            <a:off x="4465291" y="1078484"/>
            <a:ext cx="1296933" cy="1369634"/>
          </a:xfrm>
          <a:prstGeom prst="rect">
            <a:avLst/>
          </a:prstGeom>
          <a:noFill/>
          <a:ln>
            <a:noFill/>
          </a:ln>
        </p:spPr>
      </p:pic>
      <p:sp>
        <p:nvSpPr>
          <p:cNvPr id="7" name="Google Shape;305;p43"/>
          <p:cNvSpPr txBox="1">
            <a:spLocks noGrp="1"/>
          </p:cNvSpPr>
          <p:nvPr>
            <p:ph type="title"/>
          </p:nvPr>
        </p:nvSpPr>
        <p:spPr>
          <a:xfrm>
            <a:off x="2438400" y="2419350"/>
            <a:ext cx="4427400" cy="651600"/>
          </a:xfrm>
          <a:prstGeom prst="rect">
            <a:avLst/>
          </a:prstGeom>
        </p:spPr>
        <p:txBody>
          <a:bodyPr spcFirstLastPara="1" wrap="square" lIns="91425" tIns="91425" rIns="91425" bIns="91425" anchor="t" anchorCtr="0">
            <a:noAutofit/>
          </a:bodyPr>
          <a:lstStyle/>
          <a:p>
            <a:pPr lvl="0" algn="ctr"/>
            <a:r>
              <a:rPr lang="en-US" sz="4800" b="1" dirty="0" smtClean="0">
                <a:solidFill>
                  <a:schemeClr val="bg1"/>
                </a:solidFill>
              </a:rPr>
              <a:t>AI</a:t>
            </a:r>
            <a:endParaRPr sz="4800" b="1" dirty="0">
              <a:solidFill>
                <a:schemeClr val="bg1"/>
              </a:solidFill>
            </a:endParaRPr>
          </a:p>
        </p:txBody>
      </p:sp>
      <p:sp>
        <p:nvSpPr>
          <p:cNvPr id="8" name="Rectangle 7"/>
          <p:cNvSpPr/>
          <p:nvPr/>
        </p:nvSpPr>
        <p:spPr>
          <a:xfrm>
            <a:off x="4822784" y="1378580"/>
            <a:ext cx="640562" cy="769441"/>
          </a:xfrm>
          <a:prstGeom prst="rect">
            <a:avLst/>
          </a:prstGeom>
        </p:spPr>
        <p:txBody>
          <a:bodyPr wrap="square">
            <a:spAutoFit/>
          </a:bodyPr>
          <a:lstStyle/>
          <a:p>
            <a:pPr lvl="0" algn="ctr"/>
            <a:r>
              <a:rPr lang="en-US" sz="4400" b="1" dirty="0">
                <a:solidFill>
                  <a:schemeClr val="bg1"/>
                </a:solidFill>
              </a:rPr>
              <a:t>7</a:t>
            </a:r>
            <a:endParaRPr lang="en" sz="4400" b="1" dirty="0">
              <a:solidFill>
                <a:schemeClr val="bg1"/>
              </a:solidFill>
            </a:endParaRPr>
          </a:p>
        </p:txBody>
      </p:sp>
    </p:spTree>
    <p:extLst>
      <p:ext uri="{BB962C8B-B14F-4D97-AF65-F5344CB8AC3E}">
        <p14:creationId xmlns:p14="http://schemas.microsoft.com/office/powerpoint/2010/main" val="33672340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3" name="Picture 2">
            <a:extLst>
              <a:ext uri="{FF2B5EF4-FFF2-40B4-BE49-F238E27FC236}">
                <a16:creationId xmlns="" xmlns:a16="http://schemas.microsoft.com/office/drawing/2014/main" id="{10F14984-14A4-4F6A-132E-686F02B4591A}"/>
              </a:ext>
            </a:extLst>
          </p:cNvPr>
          <p:cNvPicPr>
            <a:picLocks noChangeAspect="1"/>
          </p:cNvPicPr>
          <p:nvPr/>
        </p:nvPicPr>
        <p:blipFill>
          <a:blip r:embed="rId3"/>
          <a:stretch>
            <a:fillRect/>
          </a:stretch>
        </p:blipFill>
        <p:spPr>
          <a:xfrm>
            <a:off x="4953000" y="285750"/>
            <a:ext cx="4032485" cy="223531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 xmlns:a16="http://schemas.microsoft.com/office/drawing/2014/main" id="{163FF18D-B4C2-725C-99EA-6FB6CC1C3747}"/>
              </a:ext>
            </a:extLst>
          </p:cNvPr>
          <p:cNvPicPr>
            <a:picLocks noChangeAspect="1"/>
          </p:cNvPicPr>
          <p:nvPr/>
        </p:nvPicPr>
        <p:blipFill>
          <a:blip r:embed="rId4"/>
          <a:stretch>
            <a:fillRect/>
          </a:stretch>
        </p:blipFill>
        <p:spPr>
          <a:xfrm>
            <a:off x="4924807" y="2647950"/>
            <a:ext cx="4088870" cy="2286000"/>
          </a:xfrm>
          <a:prstGeom prst="rect">
            <a:avLst/>
          </a:prstGeom>
        </p:spPr>
      </p:pic>
      <p:sp>
        <p:nvSpPr>
          <p:cNvPr id="7" name="TextBox 6">
            <a:extLst>
              <a:ext uri="{FF2B5EF4-FFF2-40B4-BE49-F238E27FC236}">
                <a16:creationId xmlns="" xmlns:a16="http://schemas.microsoft.com/office/drawing/2014/main" id="{6B436486-BC79-05F9-1F32-47933606AF38}"/>
              </a:ext>
            </a:extLst>
          </p:cNvPr>
          <p:cNvSpPr txBox="1"/>
          <p:nvPr/>
        </p:nvSpPr>
        <p:spPr>
          <a:xfrm>
            <a:off x="685800" y="298451"/>
            <a:ext cx="2667000" cy="800219"/>
          </a:xfrm>
          <a:prstGeom prst="rect">
            <a:avLst/>
          </a:prstGeom>
          <a:noFill/>
        </p:spPr>
        <p:txBody>
          <a:bodyPr wrap="square">
            <a:spAutoFit/>
          </a:bodyPr>
          <a:lstStyle/>
          <a:p>
            <a:r>
              <a:rPr lang="en-US" sz="2800" b="1" dirty="0">
                <a:solidFill>
                  <a:schemeClr val="accent3"/>
                </a:solidFill>
              </a:rPr>
              <a:t>Introduction</a:t>
            </a:r>
            <a:r>
              <a:rPr lang="en-US" b="1" dirty="0">
                <a:solidFill>
                  <a:schemeClr val="accent3"/>
                </a:solidFill>
              </a:rPr>
              <a:t/>
            </a:r>
            <a:br>
              <a:rPr lang="en-US" b="1" dirty="0">
                <a:solidFill>
                  <a:schemeClr val="accent3"/>
                </a:solidFill>
              </a:rPr>
            </a:br>
            <a:endParaRPr lang="en-US" sz="1800" dirty="0">
              <a:solidFill>
                <a:schemeClr val="bg1"/>
              </a:solidFill>
            </a:endParaRPr>
          </a:p>
        </p:txBody>
      </p:sp>
      <p:sp>
        <p:nvSpPr>
          <p:cNvPr id="10" name="Text Placeholder 9">
            <a:extLst>
              <a:ext uri="{FF2B5EF4-FFF2-40B4-BE49-F238E27FC236}">
                <a16:creationId xmlns="" xmlns:a16="http://schemas.microsoft.com/office/drawing/2014/main" id="{9931260F-DE7D-AE03-5B3D-AF4C2ED033BD}"/>
              </a:ext>
            </a:extLst>
          </p:cNvPr>
          <p:cNvSpPr txBox="1">
            <a:spLocks/>
          </p:cNvSpPr>
          <p:nvPr/>
        </p:nvSpPr>
        <p:spPr>
          <a:xfrm>
            <a:off x="482600" y="1657350"/>
            <a:ext cx="3733800" cy="2636174"/>
          </a:xfrm>
          <a:prstGeom prst="rect">
            <a:avLst/>
          </a:prstGeom>
        </p:spPr>
        <p:txBody>
          <a:bodyPr>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900" dirty="0">
                <a:solidFill>
                  <a:schemeClr val="bg1"/>
                </a:solidFill>
                <a:latin typeface="SFRM1000"/>
              </a:rPr>
              <a:t>Deep Learning (DL) is a process that simulates human brain function in processing data and creating patterns for making decisions.</a:t>
            </a:r>
          </a:p>
          <a:p>
            <a:endParaRPr lang="en-US" sz="1800" dirty="0">
              <a:latin typeface="SFRM1000"/>
            </a:endParaRPr>
          </a:p>
          <a:p>
            <a:pPr algn="ctr"/>
            <a:r>
              <a:rPr lang="en-US" sz="1900" dirty="0">
                <a:solidFill>
                  <a:schemeClr val="bg1"/>
                </a:solidFill>
                <a:latin typeface="SFRM1000"/>
              </a:rPr>
              <a:t>Deep learning is a data-driven approach. Having a limited number of samples will have a direct effect on the performance of deep learning based models.</a:t>
            </a:r>
            <a:endParaRPr lang="en-US" sz="1900" b="1" dirty="0">
              <a:solidFill>
                <a:schemeClr val="bg1"/>
              </a:solidFill>
            </a:endParaRPr>
          </a:p>
        </p:txBody>
      </p:sp>
      <p:sp>
        <p:nvSpPr>
          <p:cNvPr id="2" name="Rectangle 1"/>
          <p:cNvSpPr/>
          <p:nvPr/>
        </p:nvSpPr>
        <p:spPr>
          <a:xfrm>
            <a:off x="457200" y="1008280"/>
            <a:ext cx="2286000" cy="400110"/>
          </a:xfrm>
          <a:prstGeom prst="rect">
            <a:avLst/>
          </a:prstGeom>
        </p:spPr>
        <p:txBody>
          <a:bodyPr wrap="square">
            <a:spAutoFit/>
          </a:bodyPr>
          <a:lstStyle/>
          <a:p>
            <a:r>
              <a:rPr lang="en-US" sz="2000" b="1" dirty="0">
                <a:solidFill>
                  <a:schemeClr val="bg1"/>
                </a:solidFill>
              </a:rPr>
              <a:t>Deep Learning</a:t>
            </a:r>
            <a:endParaRPr lang="en-US" sz="2000" dirty="0">
              <a:solidFill>
                <a:schemeClr val="bg1"/>
              </a:solidFill>
            </a:endParaRPr>
          </a:p>
        </p:txBody>
      </p:sp>
    </p:spTree>
    <p:extLst>
      <p:ext uri="{BB962C8B-B14F-4D97-AF65-F5344CB8AC3E}">
        <p14:creationId xmlns:p14="http://schemas.microsoft.com/office/powerpoint/2010/main" val="34337945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B354C27D-8C35-3FEB-706A-4325CE9701C0}"/>
              </a:ext>
            </a:extLst>
          </p:cNvPr>
          <p:cNvSpPr>
            <a:spLocks noGrp="1"/>
          </p:cNvSpPr>
          <p:nvPr>
            <p:ph type="title"/>
          </p:nvPr>
        </p:nvSpPr>
        <p:spPr>
          <a:xfrm>
            <a:off x="914400" y="361950"/>
            <a:ext cx="5029200" cy="990600"/>
          </a:xfrm>
        </p:spPr>
        <p:txBody>
          <a:bodyPr/>
          <a:lstStyle/>
          <a:p>
            <a:r>
              <a:rPr lang="en-US" dirty="0"/>
              <a:t>Problem Definition </a:t>
            </a:r>
            <a:endParaRPr lang="ar-IQ" dirty="0"/>
          </a:p>
        </p:txBody>
      </p:sp>
      <p:sp>
        <p:nvSpPr>
          <p:cNvPr id="4" name="Text Placeholder 3">
            <a:extLst>
              <a:ext uri="{FF2B5EF4-FFF2-40B4-BE49-F238E27FC236}">
                <a16:creationId xmlns="" xmlns:a16="http://schemas.microsoft.com/office/drawing/2014/main" id="{5AC0D55E-D86C-12F8-1828-1F092513BC15}"/>
              </a:ext>
            </a:extLst>
          </p:cNvPr>
          <p:cNvSpPr txBox="1">
            <a:spLocks/>
          </p:cNvSpPr>
          <p:nvPr/>
        </p:nvSpPr>
        <p:spPr>
          <a:xfrm>
            <a:off x="76200" y="1047750"/>
            <a:ext cx="4876800" cy="461010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Wingdings" panose="05000000000000000000" pitchFamily="2" charset="2"/>
              <a:buChar char="q"/>
            </a:pPr>
            <a:r>
              <a:rPr lang="en-US" sz="2000" dirty="0">
                <a:solidFill>
                  <a:schemeClr val="bg1"/>
                </a:solidFill>
                <a:latin typeface="SFRM1000"/>
              </a:rPr>
              <a:t>Many signs and symptoms are non-specific and hence diagnosis is the most challenging job. </a:t>
            </a:r>
          </a:p>
          <a:p>
            <a:pPr marL="285750" indent="-285750">
              <a:buFont typeface="Wingdings" panose="05000000000000000000" pitchFamily="2" charset="2"/>
              <a:buChar char="q"/>
            </a:pPr>
            <a:r>
              <a:rPr lang="en-US" sz="2000" dirty="0">
                <a:solidFill>
                  <a:schemeClr val="bg1"/>
                </a:solidFill>
                <a:latin typeface="SFRM1000"/>
              </a:rPr>
              <a:t>We can perform medical image diagnosis using deep learning techniques. </a:t>
            </a:r>
          </a:p>
          <a:p>
            <a:pPr marL="285750" indent="-285750">
              <a:buFont typeface="Wingdings" panose="05000000000000000000" pitchFamily="2" charset="2"/>
              <a:buChar char="q"/>
            </a:pPr>
            <a:r>
              <a:rPr lang="en-US" sz="2000" dirty="0">
                <a:solidFill>
                  <a:schemeClr val="bg1"/>
                </a:solidFill>
                <a:latin typeface="SFRM1000"/>
              </a:rPr>
              <a:t>Deep learning (CNNs) mostly require large training, hence their direct application to medical imaging is difficult due to the time and act cost involved in making expertly labeled training datasets.</a:t>
            </a:r>
            <a:endParaRPr lang="ar-IQ" sz="2000" dirty="0">
              <a:solidFill>
                <a:schemeClr val="bg1"/>
              </a:solidFill>
            </a:endParaRPr>
          </a:p>
          <a:p>
            <a:pPr>
              <a:buFont typeface="Wingdings" pitchFamily="2" charset="2"/>
              <a:buChar char="q"/>
            </a:pPr>
            <a:endParaRPr lang="en-US" dirty="0">
              <a:solidFill>
                <a:schemeClr val="bg1"/>
              </a:solidFill>
            </a:endParaRPr>
          </a:p>
        </p:txBody>
      </p:sp>
      <p:pic>
        <p:nvPicPr>
          <p:cNvPr id="7" name="Picture 6">
            <a:extLst>
              <a:ext uri="{FF2B5EF4-FFF2-40B4-BE49-F238E27FC236}">
                <a16:creationId xmlns="" xmlns:a16="http://schemas.microsoft.com/office/drawing/2014/main" id="{1FC11F02-437C-3D85-86A7-5559BFC4FD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8308" y="1063869"/>
            <a:ext cx="4296697" cy="3505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881435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 xmlns:a16="http://schemas.microsoft.com/office/drawing/2014/main" id="{4F0896C1-01AE-2472-4956-9F0659CF89C3}"/>
              </a:ext>
            </a:extLst>
          </p:cNvPr>
          <p:cNvGraphicFramePr>
            <a:graphicFrameLocks noGrp="1"/>
          </p:cNvGraphicFramePr>
          <p:nvPr>
            <p:extLst>
              <p:ext uri="{D42A27DB-BD31-4B8C-83A1-F6EECF244321}">
                <p14:modId xmlns:p14="http://schemas.microsoft.com/office/powerpoint/2010/main" val="1213161032"/>
              </p:ext>
            </p:extLst>
          </p:nvPr>
        </p:nvGraphicFramePr>
        <p:xfrm>
          <a:off x="381000" y="1529844"/>
          <a:ext cx="3505200" cy="3474720"/>
        </p:xfrm>
        <a:graphic>
          <a:graphicData uri="http://schemas.openxmlformats.org/drawingml/2006/table">
            <a:tbl>
              <a:tblPr firstRow="1" bandRow="1">
                <a:tableStyleId>{E423CB90-8B35-48F3-B6C6-EFB00B5646B7}</a:tableStyleId>
              </a:tblPr>
              <a:tblGrid>
                <a:gridCol w="1752600">
                  <a:extLst>
                    <a:ext uri="{9D8B030D-6E8A-4147-A177-3AD203B41FA5}">
                      <a16:colId xmlns="" xmlns:a16="http://schemas.microsoft.com/office/drawing/2014/main" val="287529188"/>
                    </a:ext>
                  </a:extLst>
                </a:gridCol>
                <a:gridCol w="1752600">
                  <a:extLst>
                    <a:ext uri="{9D8B030D-6E8A-4147-A177-3AD203B41FA5}">
                      <a16:colId xmlns="" xmlns:a16="http://schemas.microsoft.com/office/drawing/2014/main" val="1795856667"/>
                    </a:ext>
                  </a:extLst>
                </a:gridCol>
              </a:tblGrid>
              <a:tr h="474334">
                <a:tc>
                  <a:txBody>
                    <a:bodyPr/>
                    <a:lstStyle/>
                    <a:p>
                      <a:r>
                        <a:rPr lang="en-US" sz="1800" dirty="0"/>
                        <a:t>Name</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i="0" u="none" strike="noStrike" cap="none" dirty="0">
                          <a:solidFill>
                            <a:srgbClr val="000000"/>
                          </a:solidFill>
                          <a:effectLst/>
                          <a:latin typeface="Arial"/>
                          <a:ea typeface="Arial"/>
                          <a:cs typeface="Arial"/>
                          <a:sym typeface="Arial"/>
                        </a:rPr>
                        <a:t>ECG classification</a:t>
                      </a:r>
                    </a:p>
                  </a:txBody>
                  <a:tcPr>
                    <a:solidFill>
                      <a:schemeClr val="bg1"/>
                    </a:solidFill>
                  </a:tcPr>
                </a:tc>
                <a:extLst>
                  <a:ext uri="{0D108BD9-81ED-4DB2-BD59-A6C34878D82A}">
                    <a16:rowId xmlns="" xmlns:a16="http://schemas.microsoft.com/office/drawing/2014/main" val="2786681811"/>
                  </a:ext>
                </a:extLst>
              </a:tr>
              <a:tr h="471967">
                <a:tc>
                  <a:txBody>
                    <a:bodyPr/>
                    <a:lstStyle/>
                    <a:p>
                      <a:r>
                        <a:rPr lang="en-US" sz="1800" dirty="0"/>
                        <a:t>Available on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i="0" u="none" strike="noStrike" cap="none" dirty="0">
                          <a:solidFill>
                            <a:srgbClr val="000000"/>
                          </a:solidFill>
                          <a:effectLst/>
                          <a:latin typeface="Arial"/>
                          <a:ea typeface="Arial"/>
                          <a:cs typeface="Arial"/>
                          <a:sym typeface="Arial"/>
                        </a:rPr>
                        <a:t>Open access on Kaggle</a:t>
                      </a:r>
                    </a:p>
                  </a:txBody>
                  <a:tcPr>
                    <a:solidFill>
                      <a:schemeClr val="bg1"/>
                    </a:solidFill>
                  </a:tcPr>
                </a:tc>
                <a:extLst>
                  <a:ext uri="{0D108BD9-81ED-4DB2-BD59-A6C34878D82A}">
                    <a16:rowId xmlns="" xmlns:a16="http://schemas.microsoft.com/office/drawing/2014/main" val="2397054935"/>
                  </a:ext>
                </a:extLst>
              </a:tr>
              <a:tr h="471967">
                <a:tc>
                  <a:txBody>
                    <a:bodyPr/>
                    <a:lstStyle/>
                    <a:p>
                      <a:r>
                        <a:rPr lang="en-US" sz="1800" dirty="0"/>
                        <a:t>Contained Images</a:t>
                      </a:r>
                    </a:p>
                  </a:txBody>
                  <a:tcPr>
                    <a:solidFill>
                      <a:schemeClr val="bg1"/>
                    </a:solidFill>
                  </a:tcPr>
                </a:tc>
                <a:tc>
                  <a:txBody>
                    <a:bodyPr/>
                    <a:lstStyle/>
                    <a:p>
                      <a:r>
                        <a:rPr lang="en-US" sz="1800" dirty="0"/>
                        <a:t>87554 Images</a:t>
                      </a:r>
                    </a:p>
                  </a:txBody>
                  <a:tcPr>
                    <a:solidFill>
                      <a:schemeClr val="bg1"/>
                    </a:solidFill>
                  </a:tcPr>
                </a:tc>
                <a:extLst>
                  <a:ext uri="{0D108BD9-81ED-4DB2-BD59-A6C34878D82A}">
                    <a16:rowId xmlns="" xmlns:a16="http://schemas.microsoft.com/office/drawing/2014/main" val="3731180276"/>
                  </a:ext>
                </a:extLst>
              </a:tr>
              <a:tr h="471967">
                <a:tc>
                  <a:txBody>
                    <a:bodyPr/>
                    <a:lstStyle/>
                    <a:p>
                      <a:r>
                        <a:rPr lang="en-US" sz="1800" dirty="0"/>
                        <a:t>Number of Classes</a:t>
                      </a:r>
                    </a:p>
                  </a:txBody>
                  <a:tcPr>
                    <a:solidFill>
                      <a:schemeClr val="bg1"/>
                    </a:solidFill>
                  </a:tcPr>
                </a:tc>
                <a:tc>
                  <a:txBody>
                    <a:bodyPr/>
                    <a:lstStyle/>
                    <a:p>
                      <a:r>
                        <a:rPr lang="en-US" sz="1800" dirty="0"/>
                        <a:t>4</a:t>
                      </a:r>
                    </a:p>
                  </a:txBody>
                  <a:tcPr>
                    <a:solidFill>
                      <a:schemeClr val="bg1"/>
                    </a:solidFill>
                  </a:tcPr>
                </a:tc>
                <a:extLst>
                  <a:ext uri="{0D108BD9-81ED-4DB2-BD59-A6C34878D82A}">
                    <a16:rowId xmlns="" xmlns:a16="http://schemas.microsoft.com/office/drawing/2014/main" val="1698177953"/>
                  </a:ext>
                </a:extLst>
              </a:tr>
              <a:tr h="47196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Number of Image Class:</a:t>
                      </a:r>
                    </a:p>
                    <a:p>
                      <a:endParaRPr lang="en-US" sz="1800" dirty="0"/>
                    </a:p>
                  </a:txBody>
                  <a:tcPr>
                    <a:solidFill>
                      <a:schemeClr val="bg1"/>
                    </a:solidFill>
                  </a:tcPr>
                </a:tc>
                <a:tc>
                  <a:txBody>
                    <a:bodyPr/>
                    <a:lstStyle/>
                    <a:p>
                      <a:r>
                        <a:rPr lang="en-US" sz="1800" u="none" dirty="0"/>
                        <a:t>Unbalanced data sets</a:t>
                      </a:r>
                    </a:p>
                  </a:txBody>
                  <a:tcPr>
                    <a:solidFill>
                      <a:schemeClr val="bg1"/>
                    </a:solidFill>
                  </a:tcPr>
                </a:tc>
                <a:extLst>
                  <a:ext uri="{0D108BD9-81ED-4DB2-BD59-A6C34878D82A}">
                    <a16:rowId xmlns="" xmlns:a16="http://schemas.microsoft.com/office/drawing/2014/main" val="2804453340"/>
                  </a:ext>
                </a:extLst>
              </a:tr>
            </a:tbl>
          </a:graphicData>
        </a:graphic>
      </p:graphicFrame>
      <p:pic>
        <p:nvPicPr>
          <p:cNvPr id="6" name="Picture 5">
            <a:extLst>
              <a:ext uri="{FF2B5EF4-FFF2-40B4-BE49-F238E27FC236}">
                <a16:creationId xmlns="" xmlns:a16="http://schemas.microsoft.com/office/drawing/2014/main" id="{434F7469-6C45-3DE8-AE77-4B83624B43B2}"/>
              </a:ext>
            </a:extLst>
          </p:cNvPr>
          <p:cNvPicPr>
            <a:picLocks noChangeAspect="1"/>
          </p:cNvPicPr>
          <p:nvPr/>
        </p:nvPicPr>
        <p:blipFill>
          <a:blip r:embed="rId2"/>
          <a:stretch>
            <a:fillRect/>
          </a:stretch>
        </p:blipFill>
        <p:spPr>
          <a:xfrm>
            <a:off x="4334391" y="1331697"/>
            <a:ext cx="4752948" cy="32176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 xmlns:a16="http://schemas.microsoft.com/office/drawing/2014/main" id="{6A9801E5-B61A-739C-9AD1-B06345128A36}"/>
              </a:ext>
            </a:extLst>
          </p:cNvPr>
          <p:cNvSpPr txBox="1"/>
          <p:nvPr/>
        </p:nvSpPr>
        <p:spPr>
          <a:xfrm>
            <a:off x="762000" y="361950"/>
            <a:ext cx="4572000" cy="830997"/>
          </a:xfrm>
          <a:prstGeom prst="rect">
            <a:avLst/>
          </a:prstGeom>
          <a:noFill/>
        </p:spPr>
        <p:txBody>
          <a:bodyPr wrap="square">
            <a:spAutoFit/>
          </a:bodyPr>
          <a:lstStyle/>
          <a:p>
            <a:r>
              <a:rPr lang="en-US" sz="2400" b="1" dirty="0">
                <a:solidFill>
                  <a:schemeClr val="bg1"/>
                </a:solidFill>
              </a:rPr>
              <a:t>The Proposed Medical Models</a:t>
            </a:r>
            <a:r>
              <a:rPr lang="en-US" sz="2400" b="1" dirty="0"/>
              <a:t/>
            </a:r>
            <a:br>
              <a:rPr lang="en-US" sz="2400" b="1" dirty="0"/>
            </a:br>
            <a:endParaRPr lang="en-US" sz="2400" dirty="0"/>
          </a:p>
        </p:txBody>
      </p:sp>
      <p:sp>
        <p:nvSpPr>
          <p:cNvPr id="2" name="Rectangle 1"/>
          <p:cNvSpPr/>
          <p:nvPr/>
        </p:nvSpPr>
        <p:spPr>
          <a:xfrm>
            <a:off x="342099" y="1008281"/>
            <a:ext cx="4153701" cy="369332"/>
          </a:xfrm>
          <a:prstGeom prst="rect">
            <a:avLst/>
          </a:prstGeom>
        </p:spPr>
        <p:txBody>
          <a:bodyPr wrap="none">
            <a:spAutoFit/>
          </a:bodyPr>
          <a:lstStyle/>
          <a:p>
            <a:r>
              <a:rPr lang="en-US" sz="1800" b="1" dirty="0">
                <a:solidFill>
                  <a:schemeClr val="bg1"/>
                </a:solidFill>
                <a:latin typeface="Times New Roman" panose="02020603050405020304" pitchFamily="18" charset="0"/>
                <a:cs typeface="Times New Roman" panose="02020603050405020304" pitchFamily="18" charset="0"/>
              </a:rPr>
              <a:t>Data Description (</a:t>
            </a:r>
            <a:r>
              <a:rPr lang="en-US" sz="1800" b="1" dirty="0">
                <a:solidFill>
                  <a:schemeClr val="bg1"/>
                </a:solidFill>
                <a:latin typeface="zeitung"/>
              </a:rPr>
              <a:t>ECG classification</a:t>
            </a:r>
            <a:r>
              <a:rPr lang="en-US" sz="1800" b="1" dirty="0">
                <a:solidFill>
                  <a:schemeClr val="bg1"/>
                </a:solidFill>
                <a:latin typeface="Times New Roman" panose="02020603050405020304" pitchFamily="18" charset="0"/>
                <a:cs typeface="Times New Roman" panose="02020603050405020304" pitchFamily="18" charset="0"/>
              </a:rPr>
              <a:t>) </a:t>
            </a:r>
            <a:endParaRPr lang="en-US" sz="1800" dirty="0">
              <a:solidFill>
                <a:schemeClr val="bg1"/>
              </a:solidFill>
            </a:endParaRPr>
          </a:p>
        </p:txBody>
      </p:sp>
    </p:spTree>
    <p:extLst>
      <p:ext uri="{BB962C8B-B14F-4D97-AF65-F5344CB8AC3E}">
        <p14:creationId xmlns:p14="http://schemas.microsoft.com/office/powerpoint/2010/main" val="4021975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892" y="194406"/>
            <a:ext cx="8397816" cy="48117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2"/>
          <p:cNvSpPr/>
          <p:nvPr/>
        </p:nvSpPr>
        <p:spPr>
          <a:xfrm>
            <a:off x="914400" y="466695"/>
            <a:ext cx="3581400" cy="400110"/>
          </a:xfrm>
          <a:prstGeom prst="rect">
            <a:avLst/>
          </a:prstGeom>
        </p:spPr>
        <p:txBody>
          <a:bodyPr wrap="square">
            <a:spAutoFit/>
          </a:bodyPr>
          <a:lstStyle/>
          <a:p>
            <a:pPr lvl="0">
              <a:spcAft>
                <a:spcPts val="600"/>
              </a:spcAft>
              <a:buClrTx/>
              <a:defRPr/>
            </a:pPr>
            <a:r>
              <a:rPr lang="en-US" sz="2000" b="1" dirty="0">
                <a:solidFill>
                  <a:srgbClr val="121241"/>
                </a:solidFill>
                <a:effectLst>
                  <a:outerShdw blurRad="38100" dist="38100" dir="2700000" algn="tl">
                    <a:srgbClr val="000000">
                      <a:alpha val="43137"/>
                    </a:srgbClr>
                  </a:outerShdw>
                </a:effectLst>
              </a:rPr>
              <a:t>Resampling dataset</a:t>
            </a:r>
          </a:p>
        </p:txBody>
      </p:sp>
      <p:pic>
        <p:nvPicPr>
          <p:cNvPr id="4" name="Picture 4">
            <a:extLst>
              <a:ext uri="{FF2B5EF4-FFF2-40B4-BE49-F238E27FC236}">
                <a16:creationId xmlns:a16="http://schemas.microsoft.com/office/drawing/2014/main" xmlns="" id="{C5AFD2A5-2AD8-309D-D2EF-D3460E63F61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p:blipFill>
        <p:spPr bwMode="auto">
          <a:xfrm>
            <a:off x="381000" y="1209132"/>
            <a:ext cx="3970308" cy="332712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676400" y="1123950"/>
            <a:ext cx="923651" cy="307777"/>
          </a:xfrm>
          <a:prstGeom prst="rect">
            <a:avLst/>
          </a:prstGeom>
        </p:spPr>
        <p:txBody>
          <a:bodyPr wrap="none">
            <a:spAutoFit/>
          </a:bodyPr>
          <a:lstStyle/>
          <a:p>
            <a:r>
              <a:rPr lang="en-US" dirty="0">
                <a:solidFill>
                  <a:srgbClr val="1A2E52"/>
                </a:solidFill>
              </a:rPr>
              <a:t>BEFORE</a:t>
            </a:r>
            <a:endParaRPr lang="en-US" dirty="0"/>
          </a:p>
        </p:txBody>
      </p:sp>
      <p:pic>
        <p:nvPicPr>
          <p:cNvPr id="6" name="Picture 2">
            <a:extLst>
              <a:ext uri="{FF2B5EF4-FFF2-40B4-BE49-F238E27FC236}">
                <a16:creationId xmlns:a16="http://schemas.microsoft.com/office/drawing/2014/main" xmlns="" id="{3CD421D5-6EE0-ACD6-8E97-AC939B57E0F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579908" y="995671"/>
            <a:ext cx="4025136" cy="346161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xmlns="" id="{11123593-7195-E8BC-CD9F-56526657FA46}"/>
              </a:ext>
            </a:extLst>
          </p:cNvPr>
          <p:cNvSpPr/>
          <p:nvPr/>
        </p:nvSpPr>
        <p:spPr>
          <a:xfrm>
            <a:off x="5736492" y="601623"/>
            <a:ext cx="2030883" cy="415052"/>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A2E52"/>
                </a:solidFill>
              </a:rPr>
              <a:t>AFTER</a:t>
            </a:r>
          </a:p>
        </p:txBody>
      </p:sp>
    </p:spTree>
    <p:extLst>
      <p:ext uri="{BB962C8B-B14F-4D97-AF65-F5344CB8AC3E}">
        <p14:creationId xmlns:p14="http://schemas.microsoft.com/office/powerpoint/2010/main" val="42014648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6F928EDE-437B-0421-6518-50AD0576F192}"/>
              </a:ext>
            </a:extLst>
          </p:cNvPr>
          <p:cNvSpPr>
            <a:spLocks noGrp="1"/>
          </p:cNvSpPr>
          <p:nvPr>
            <p:ph type="title"/>
          </p:nvPr>
        </p:nvSpPr>
        <p:spPr>
          <a:xfrm>
            <a:off x="685800" y="133350"/>
            <a:ext cx="6400800" cy="1143000"/>
          </a:xfrm>
        </p:spPr>
        <p:txBody>
          <a:bodyPr/>
          <a:lstStyle/>
          <a:p>
            <a:r>
              <a:rPr lang="en-US" b="1" dirty="0">
                <a:latin typeface="Lucida Sans Typewriter" pitchFamily="49" charset="0"/>
              </a:rPr>
              <a:t>Objective and Motivation</a:t>
            </a:r>
            <a:endParaRPr lang="ar-IQ" b="1" dirty="0">
              <a:latin typeface="Lucida Sans Typewriter" pitchFamily="49" charset="0"/>
            </a:endParaRPr>
          </a:p>
        </p:txBody>
      </p:sp>
      <p:sp>
        <p:nvSpPr>
          <p:cNvPr id="4" name="Text Placeholder 6">
            <a:extLst>
              <a:ext uri="{FF2B5EF4-FFF2-40B4-BE49-F238E27FC236}">
                <a16:creationId xmlns="" xmlns:a16="http://schemas.microsoft.com/office/drawing/2014/main" id="{EE043642-7863-A33D-7D0C-D019A2BEBE4B}"/>
              </a:ext>
            </a:extLst>
          </p:cNvPr>
          <p:cNvSpPr txBox="1">
            <a:spLocks/>
          </p:cNvSpPr>
          <p:nvPr/>
        </p:nvSpPr>
        <p:spPr>
          <a:xfrm>
            <a:off x="196850" y="742950"/>
            <a:ext cx="8813800" cy="990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bg1"/>
                </a:solidFill>
              </a:rPr>
              <a:t>Using Different learning strategies  to solve the challenges related to using CNNs on multi-class classification problems with fixed  and unevenly distributed sample data </a:t>
            </a:r>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809750"/>
            <a:ext cx="7543800" cy="31147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865574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FC62FE9F-ADFC-967E-80F7-1E4227831875}"/>
              </a:ext>
            </a:extLst>
          </p:cNvPr>
          <p:cNvPicPr>
            <a:picLocks noChangeAspect="1"/>
          </p:cNvPicPr>
          <p:nvPr/>
        </p:nvPicPr>
        <p:blipFill>
          <a:blip r:embed="rId2"/>
          <a:stretch>
            <a:fillRect/>
          </a:stretch>
        </p:blipFill>
        <p:spPr>
          <a:xfrm>
            <a:off x="3280058" y="-1"/>
            <a:ext cx="5863942" cy="5143499"/>
          </a:xfrm>
          <a:prstGeom prst="rect">
            <a:avLst/>
          </a:prstGeom>
        </p:spPr>
      </p:pic>
      <p:sp>
        <p:nvSpPr>
          <p:cNvPr id="11" name="Title 1">
            <a:extLst>
              <a:ext uri="{FF2B5EF4-FFF2-40B4-BE49-F238E27FC236}">
                <a16:creationId xmlns="" xmlns:a16="http://schemas.microsoft.com/office/drawing/2014/main" id="{E3C926A3-F89B-8AF1-0038-78F91F8679DC}"/>
              </a:ext>
            </a:extLst>
          </p:cNvPr>
          <p:cNvSpPr>
            <a:spLocks noGrp="1"/>
          </p:cNvSpPr>
          <p:nvPr>
            <p:ph type="title"/>
          </p:nvPr>
        </p:nvSpPr>
        <p:spPr>
          <a:xfrm>
            <a:off x="76200" y="1657350"/>
            <a:ext cx="2971800" cy="1981200"/>
          </a:xfrm>
        </p:spPr>
        <p:txBody>
          <a:bodyPr/>
          <a:lstStyle/>
          <a:p>
            <a:pPr algn="ctr"/>
            <a:r>
              <a:rPr lang="en-US" b="1" dirty="0">
                <a:latin typeface="Lucida Sans" pitchFamily="34" charset="0"/>
              </a:rPr>
              <a:t>Confusion </a:t>
            </a:r>
            <a:br>
              <a:rPr lang="en-US" b="1" dirty="0">
                <a:latin typeface="Lucida Sans" pitchFamily="34" charset="0"/>
              </a:rPr>
            </a:br>
            <a:r>
              <a:rPr lang="en-US" b="1" dirty="0">
                <a:latin typeface="Lucida Sans" pitchFamily="34" charset="0"/>
              </a:rPr>
              <a:t>Matrix</a:t>
            </a:r>
            <a:endParaRPr lang="ar-IQ" b="1" dirty="0">
              <a:latin typeface="Lucida Sans" pitchFamily="34" charset="0"/>
            </a:endParaRPr>
          </a:p>
        </p:txBody>
      </p:sp>
    </p:spTree>
    <p:extLst>
      <p:ext uri="{BB962C8B-B14F-4D97-AF65-F5344CB8AC3E}">
        <p14:creationId xmlns:p14="http://schemas.microsoft.com/office/powerpoint/2010/main" val="33900194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4" name="Google Shape;304;p43"/>
          <p:cNvPicPr preferRelativeResize="0"/>
          <p:nvPr/>
        </p:nvPicPr>
        <p:blipFill>
          <a:blip r:embed="rId3">
            <a:alphaModFix/>
          </a:blip>
          <a:stretch>
            <a:fillRect/>
          </a:stretch>
        </p:blipFill>
        <p:spPr>
          <a:xfrm rot="-1224444">
            <a:off x="4465291" y="1078484"/>
            <a:ext cx="1296933" cy="1369634"/>
          </a:xfrm>
          <a:prstGeom prst="rect">
            <a:avLst/>
          </a:prstGeom>
          <a:noFill/>
          <a:ln>
            <a:noFill/>
          </a:ln>
        </p:spPr>
      </p:pic>
      <p:sp>
        <p:nvSpPr>
          <p:cNvPr id="7" name="Google Shape;305;p43"/>
          <p:cNvSpPr txBox="1">
            <a:spLocks noGrp="1"/>
          </p:cNvSpPr>
          <p:nvPr>
            <p:ph type="title"/>
          </p:nvPr>
        </p:nvSpPr>
        <p:spPr>
          <a:xfrm>
            <a:off x="2438400" y="2419350"/>
            <a:ext cx="4427400" cy="651600"/>
          </a:xfrm>
          <a:prstGeom prst="rect">
            <a:avLst/>
          </a:prstGeom>
        </p:spPr>
        <p:txBody>
          <a:bodyPr spcFirstLastPara="1" wrap="square" lIns="91425" tIns="91425" rIns="91425" bIns="91425" anchor="t" anchorCtr="0">
            <a:noAutofit/>
          </a:bodyPr>
          <a:lstStyle/>
          <a:p>
            <a:pPr lvl="0" algn="ctr"/>
            <a:r>
              <a:rPr lang="en-US" sz="4800" b="1" dirty="0"/>
              <a:t>Future Work </a:t>
            </a:r>
            <a:endParaRPr sz="4800" b="1" dirty="0">
              <a:solidFill>
                <a:schemeClr val="bg1"/>
              </a:solidFill>
            </a:endParaRPr>
          </a:p>
        </p:txBody>
      </p:sp>
      <p:sp>
        <p:nvSpPr>
          <p:cNvPr id="8" name="Rectangle 7"/>
          <p:cNvSpPr/>
          <p:nvPr/>
        </p:nvSpPr>
        <p:spPr>
          <a:xfrm>
            <a:off x="4822784" y="1378580"/>
            <a:ext cx="640562" cy="769441"/>
          </a:xfrm>
          <a:prstGeom prst="rect">
            <a:avLst/>
          </a:prstGeom>
        </p:spPr>
        <p:txBody>
          <a:bodyPr wrap="square">
            <a:spAutoFit/>
          </a:bodyPr>
          <a:lstStyle/>
          <a:p>
            <a:pPr lvl="0" algn="ctr"/>
            <a:r>
              <a:rPr lang="en-US" sz="4400" b="1" dirty="0">
                <a:solidFill>
                  <a:schemeClr val="bg1"/>
                </a:solidFill>
              </a:rPr>
              <a:t>8</a:t>
            </a:r>
            <a:endParaRPr lang="en" sz="4400" b="1" dirty="0">
              <a:solidFill>
                <a:schemeClr val="bg1"/>
              </a:solidFill>
            </a:endParaRPr>
          </a:p>
        </p:txBody>
      </p:sp>
    </p:spTree>
    <p:extLst>
      <p:ext uri="{BB962C8B-B14F-4D97-AF65-F5344CB8AC3E}">
        <p14:creationId xmlns:p14="http://schemas.microsoft.com/office/powerpoint/2010/main" val="7473627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 name="Rectangle 3"/>
          <p:cNvSpPr/>
          <p:nvPr/>
        </p:nvSpPr>
        <p:spPr>
          <a:xfrm>
            <a:off x="1447800" y="1345606"/>
            <a:ext cx="6859954" cy="707886"/>
          </a:xfrm>
          <a:prstGeom prst="rect">
            <a:avLst/>
          </a:prstGeom>
        </p:spPr>
        <p:txBody>
          <a:bodyPr wrap="square">
            <a:spAutoFit/>
          </a:bodyPr>
          <a:lstStyle/>
          <a:p>
            <a:r>
              <a:rPr lang="en-US" sz="2000" dirty="0">
                <a:solidFill>
                  <a:schemeClr val="bg1"/>
                </a:solidFill>
              </a:rPr>
              <a:t>Using and improving artificial intelligence technology to help discover diseases more accurately</a:t>
            </a:r>
          </a:p>
        </p:txBody>
      </p:sp>
      <p:sp>
        <p:nvSpPr>
          <p:cNvPr id="6" name="Rectangle 5"/>
          <p:cNvSpPr/>
          <p:nvPr/>
        </p:nvSpPr>
        <p:spPr>
          <a:xfrm>
            <a:off x="1449754" y="2448486"/>
            <a:ext cx="6729047" cy="646331"/>
          </a:xfrm>
          <a:prstGeom prst="rect">
            <a:avLst/>
          </a:prstGeom>
        </p:spPr>
        <p:txBody>
          <a:bodyPr wrap="square">
            <a:spAutoFit/>
          </a:bodyPr>
          <a:lstStyle/>
          <a:p>
            <a:pPr>
              <a:lnSpc>
                <a:spcPct val="90000"/>
              </a:lnSpc>
              <a:spcAft>
                <a:spcPts val="600"/>
              </a:spcAft>
            </a:pPr>
            <a:r>
              <a:rPr lang="en-US" sz="2000" dirty="0">
                <a:solidFill>
                  <a:schemeClr val="bg1"/>
                </a:solidFill>
              </a:rPr>
              <a:t>We want to spread our system in all the hospitals to reduce the costs to the patient.</a:t>
            </a:r>
          </a:p>
        </p:txBody>
      </p:sp>
      <p:sp>
        <p:nvSpPr>
          <p:cNvPr id="7" name="Rectangle 6"/>
          <p:cNvSpPr/>
          <p:nvPr/>
        </p:nvSpPr>
        <p:spPr>
          <a:xfrm>
            <a:off x="1447800" y="3670690"/>
            <a:ext cx="6324600" cy="646331"/>
          </a:xfrm>
          <a:prstGeom prst="rect">
            <a:avLst/>
          </a:prstGeom>
        </p:spPr>
        <p:txBody>
          <a:bodyPr wrap="square">
            <a:spAutoFit/>
          </a:bodyPr>
          <a:lstStyle/>
          <a:p>
            <a:pPr>
              <a:lnSpc>
                <a:spcPct val="90000"/>
              </a:lnSpc>
              <a:spcAft>
                <a:spcPts val="600"/>
              </a:spcAft>
            </a:pPr>
            <a:r>
              <a:rPr lang="en-US" sz="2000" dirty="0">
                <a:solidFill>
                  <a:schemeClr val="bg1"/>
                </a:solidFill>
              </a:rPr>
              <a:t>And to increase the efficiency of the Healthcare system.</a:t>
            </a:r>
          </a:p>
        </p:txBody>
      </p:sp>
      <p:pic>
        <p:nvPicPr>
          <p:cNvPr id="8" name="Google Shape;304;p43"/>
          <p:cNvPicPr preferRelativeResize="0"/>
          <p:nvPr/>
        </p:nvPicPr>
        <p:blipFill>
          <a:blip r:embed="rId3">
            <a:alphaModFix/>
          </a:blip>
          <a:stretch>
            <a:fillRect/>
          </a:stretch>
        </p:blipFill>
        <p:spPr>
          <a:xfrm rot="-1224444">
            <a:off x="461963" y="1168796"/>
            <a:ext cx="870468" cy="818400"/>
          </a:xfrm>
          <a:prstGeom prst="rect">
            <a:avLst/>
          </a:prstGeom>
          <a:noFill/>
          <a:ln>
            <a:noFill/>
          </a:ln>
        </p:spPr>
      </p:pic>
      <p:sp>
        <p:nvSpPr>
          <p:cNvPr id="9" name="Rectangle 8"/>
          <p:cNvSpPr/>
          <p:nvPr/>
        </p:nvSpPr>
        <p:spPr>
          <a:xfrm>
            <a:off x="676624" y="1254830"/>
            <a:ext cx="441146" cy="646331"/>
          </a:xfrm>
          <a:prstGeom prst="rect">
            <a:avLst/>
          </a:prstGeom>
        </p:spPr>
        <p:txBody>
          <a:bodyPr wrap="none">
            <a:spAutoFit/>
          </a:bodyPr>
          <a:lstStyle/>
          <a:p>
            <a:r>
              <a:rPr lang="en-US" sz="3600" b="1" dirty="0" smtClean="0">
                <a:solidFill>
                  <a:schemeClr val="bg1"/>
                </a:solidFill>
              </a:rPr>
              <a:t>1</a:t>
            </a:r>
            <a:endParaRPr lang="en-US" sz="3600" dirty="0"/>
          </a:p>
        </p:txBody>
      </p:sp>
      <p:pic>
        <p:nvPicPr>
          <p:cNvPr id="10" name="Google Shape;304;p43"/>
          <p:cNvPicPr preferRelativeResize="0"/>
          <p:nvPr/>
        </p:nvPicPr>
        <p:blipFill>
          <a:blip r:embed="rId3">
            <a:alphaModFix/>
          </a:blip>
          <a:stretch>
            <a:fillRect/>
          </a:stretch>
        </p:blipFill>
        <p:spPr>
          <a:xfrm rot="-1224444">
            <a:off x="428280" y="3384659"/>
            <a:ext cx="897143" cy="933805"/>
          </a:xfrm>
          <a:prstGeom prst="rect">
            <a:avLst/>
          </a:prstGeom>
          <a:noFill/>
          <a:ln>
            <a:noFill/>
          </a:ln>
        </p:spPr>
      </p:pic>
      <p:sp>
        <p:nvSpPr>
          <p:cNvPr id="12" name="Rectangle 11"/>
          <p:cNvSpPr/>
          <p:nvPr/>
        </p:nvSpPr>
        <p:spPr>
          <a:xfrm>
            <a:off x="553149" y="2361417"/>
            <a:ext cx="441146" cy="646331"/>
          </a:xfrm>
          <a:prstGeom prst="rect">
            <a:avLst/>
          </a:prstGeom>
        </p:spPr>
        <p:txBody>
          <a:bodyPr wrap="none">
            <a:spAutoFit/>
          </a:bodyPr>
          <a:lstStyle/>
          <a:p>
            <a:r>
              <a:rPr lang="en-US" sz="3600" b="1" dirty="0">
                <a:solidFill>
                  <a:schemeClr val="bg1"/>
                </a:solidFill>
              </a:rPr>
              <a:t>2</a:t>
            </a:r>
            <a:endParaRPr lang="en-US" sz="3600" dirty="0"/>
          </a:p>
        </p:txBody>
      </p:sp>
      <p:sp>
        <p:nvSpPr>
          <p:cNvPr id="13" name="Rectangle 12"/>
          <p:cNvSpPr/>
          <p:nvPr/>
        </p:nvSpPr>
        <p:spPr>
          <a:xfrm>
            <a:off x="656278" y="3528395"/>
            <a:ext cx="441146" cy="646331"/>
          </a:xfrm>
          <a:prstGeom prst="rect">
            <a:avLst/>
          </a:prstGeom>
        </p:spPr>
        <p:txBody>
          <a:bodyPr wrap="none">
            <a:spAutoFit/>
          </a:bodyPr>
          <a:lstStyle/>
          <a:p>
            <a:r>
              <a:rPr lang="en-US" sz="3600" b="1" dirty="0">
                <a:solidFill>
                  <a:schemeClr val="bg1"/>
                </a:solidFill>
              </a:rPr>
              <a:t>3</a:t>
            </a:r>
            <a:endParaRPr lang="en-US" sz="3600" dirty="0"/>
          </a:p>
        </p:txBody>
      </p:sp>
      <p:sp>
        <p:nvSpPr>
          <p:cNvPr id="14" name="Rectangle 13"/>
          <p:cNvSpPr/>
          <p:nvPr/>
        </p:nvSpPr>
        <p:spPr>
          <a:xfrm>
            <a:off x="990387" y="526472"/>
            <a:ext cx="4876800" cy="584775"/>
          </a:xfrm>
          <a:prstGeom prst="rect">
            <a:avLst/>
          </a:prstGeom>
        </p:spPr>
        <p:txBody>
          <a:bodyPr wrap="square">
            <a:spAutoFit/>
          </a:bodyPr>
          <a:lstStyle/>
          <a:p>
            <a:r>
              <a:rPr lang="en-US" sz="3200" b="1" dirty="0">
                <a:solidFill>
                  <a:schemeClr val="bg1"/>
                </a:solidFill>
                <a:latin typeface="Arial Rounded MT Bold" pitchFamily="34" charset="0"/>
              </a:rPr>
              <a:t>Future Work </a:t>
            </a:r>
            <a:endParaRPr lang="en-US" sz="3200" dirty="0">
              <a:solidFill>
                <a:schemeClr val="bg1"/>
              </a:solidFill>
              <a:latin typeface="Arial Rounded MT Bold" pitchFamily="34" charset="0"/>
            </a:endParaRPr>
          </a:p>
        </p:txBody>
      </p:sp>
      <p:pic>
        <p:nvPicPr>
          <p:cNvPr id="15" name="Google Shape;279;p41"/>
          <p:cNvPicPr preferRelativeResize="0"/>
          <p:nvPr/>
        </p:nvPicPr>
        <p:blipFill>
          <a:blip r:embed="rId4">
            <a:alphaModFix/>
          </a:blip>
          <a:stretch>
            <a:fillRect/>
          </a:stretch>
        </p:blipFill>
        <p:spPr>
          <a:xfrm>
            <a:off x="450954" y="2280470"/>
            <a:ext cx="892485" cy="892500"/>
          </a:xfrm>
          <a:prstGeom prst="rect">
            <a:avLst/>
          </a:prstGeom>
          <a:noFill/>
          <a:ln>
            <a:noFill/>
          </a:ln>
        </p:spPr>
      </p:pic>
    </p:spTree>
    <p:extLst>
      <p:ext uri="{BB962C8B-B14F-4D97-AF65-F5344CB8AC3E}">
        <p14:creationId xmlns:p14="http://schemas.microsoft.com/office/powerpoint/2010/main" val="5254774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6" name="Google Shape;705;p66"/>
          <p:cNvSpPr txBox="1">
            <a:spLocks noGrp="1"/>
          </p:cNvSpPr>
          <p:nvPr/>
        </p:nvSpPr>
        <p:spPr>
          <a:xfrm>
            <a:off x="1475700" y="1788900"/>
            <a:ext cx="6192600" cy="15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000"/>
              <a:buFont typeface="MuseoModerno"/>
              <a:buNone/>
              <a:defRPr sz="8000" b="0" i="0" u="none" strike="noStrike" cap="none">
                <a:solidFill>
                  <a:schemeClr val="lt1"/>
                </a:solidFill>
                <a:latin typeface="MuseoModerno"/>
                <a:ea typeface="MuseoModerno"/>
                <a:cs typeface="MuseoModerno"/>
                <a:sym typeface="MuseoModerno"/>
              </a:defRPr>
            </a:lvl1pPr>
            <a:lvl2pPr marR="0" lvl="1" algn="ctr" rtl="0">
              <a:lnSpc>
                <a:spcPct val="100000"/>
              </a:lnSpc>
              <a:spcBef>
                <a:spcPts val="0"/>
              </a:spcBef>
              <a:spcAft>
                <a:spcPts val="0"/>
              </a:spcAft>
              <a:buClr>
                <a:schemeClr val="lt1"/>
              </a:buClr>
              <a:buSzPts val="8000"/>
              <a:buFont typeface="MuseoModerno"/>
              <a:buNone/>
              <a:defRPr sz="8000" b="0" i="0" u="none" strike="noStrike" cap="none">
                <a:solidFill>
                  <a:schemeClr val="lt1"/>
                </a:solidFill>
                <a:latin typeface="MuseoModerno"/>
                <a:ea typeface="MuseoModerno"/>
                <a:cs typeface="MuseoModerno"/>
                <a:sym typeface="MuseoModerno"/>
              </a:defRPr>
            </a:lvl2pPr>
            <a:lvl3pPr marR="0" lvl="2" algn="ctr" rtl="0">
              <a:lnSpc>
                <a:spcPct val="100000"/>
              </a:lnSpc>
              <a:spcBef>
                <a:spcPts val="0"/>
              </a:spcBef>
              <a:spcAft>
                <a:spcPts val="0"/>
              </a:spcAft>
              <a:buClr>
                <a:schemeClr val="lt1"/>
              </a:buClr>
              <a:buSzPts val="8000"/>
              <a:buFont typeface="MuseoModerno"/>
              <a:buNone/>
              <a:defRPr sz="8000" b="0" i="0" u="none" strike="noStrike" cap="none">
                <a:solidFill>
                  <a:schemeClr val="lt1"/>
                </a:solidFill>
                <a:latin typeface="MuseoModerno"/>
                <a:ea typeface="MuseoModerno"/>
                <a:cs typeface="MuseoModerno"/>
                <a:sym typeface="MuseoModerno"/>
              </a:defRPr>
            </a:lvl3pPr>
            <a:lvl4pPr marR="0" lvl="3" algn="ctr" rtl="0">
              <a:lnSpc>
                <a:spcPct val="100000"/>
              </a:lnSpc>
              <a:spcBef>
                <a:spcPts val="0"/>
              </a:spcBef>
              <a:spcAft>
                <a:spcPts val="0"/>
              </a:spcAft>
              <a:buClr>
                <a:schemeClr val="lt1"/>
              </a:buClr>
              <a:buSzPts val="8000"/>
              <a:buFont typeface="MuseoModerno"/>
              <a:buNone/>
              <a:defRPr sz="8000" b="0" i="0" u="none" strike="noStrike" cap="none">
                <a:solidFill>
                  <a:schemeClr val="lt1"/>
                </a:solidFill>
                <a:latin typeface="MuseoModerno"/>
                <a:ea typeface="MuseoModerno"/>
                <a:cs typeface="MuseoModerno"/>
                <a:sym typeface="MuseoModerno"/>
              </a:defRPr>
            </a:lvl4pPr>
            <a:lvl5pPr marR="0" lvl="4" algn="ctr" rtl="0">
              <a:lnSpc>
                <a:spcPct val="100000"/>
              </a:lnSpc>
              <a:spcBef>
                <a:spcPts val="0"/>
              </a:spcBef>
              <a:spcAft>
                <a:spcPts val="0"/>
              </a:spcAft>
              <a:buClr>
                <a:schemeClr val="lt1"/>
              </a:buClr>
              <a:buSzPts val="8000"/>
              <a:buFont typeface="MuseoModerno"/>
              <a:buNone/>
              <a:defRPr sz="8000" b="0" i="0" u="none" strike="noStrike" cap="none">
                <a:solidFill>
                  <a:schemeClr val="lt1"/>
                </a:solidFill>
                <a:latin typeface="MuseoModerno"/>
                <a:ea typeface="MuseoModerno"/>
                <a:cs typeface="MuseoModerno"/>
                <a:sym typeface="MuseoModerno"/>
              </a:defRPr>
            </a:lvl5pPr>
            <a:lvl6pPr marR="0" lvl="5" algn="ctr" rtl="0">
              <a:lnSpc>
                <a:spcPct val="100000"/>
              </a:lnSpc>
              <a:spcBef>
                <a:spcPts val="0"/>
              </a:spcBef>
              <a:spcAft>
                <a:spcPts val="0"/>
              </a:spcAft>
              <a:buClr>
                <a:schemeClr val="lt1"/>
              </a:buClr>
              <a:buSzPts val="8000"/>
              <a:buFont typeface="MuseoModerno"/>
              <a:buNone/>
              <a:defRPr sz="8000" b="0" i="0" u="none" strike="noStrike" cap="none">
                <a:solidFill>
                  <a:schemeClr val="lt1"/>
                </a:solidFill>
                <a:latin typeface="MuseoModerno"/>
                <a:ea typeface="MuseoModerno"/>
                <a:cs typeface="MuseoModerno"/>
                <a:sym typeface="MuseoModerno"/>
              </a:defRPr>
            </a:lvl6pPr>
            <a:lvl7pPr marR="0" lvl="6" algn="ctr" rtl="0">
              <a:lnSpc>
                <a:spcPct val="100000"/>
              </a:lnSpc>
              <a:spcBef>
                <a:spcPts val="0"/>
              </a:spcBef>
              <a:spcAft>
                <a:spcPts val="0"/>
              </a:spcAft>
              <a:buClr>
                <a:schemeClr val="lt1"/>
              </a:buClr>
              <a:buSzPts val="8000"/>
              <a:buFont typeface="MuseoModerno"/>
              <a:buNone/>
              <a:defRPr sz="8000" b="0" i="0" u="none" strike="noStrike" cap="none">
                <a:solidFill>
                  <a:schemeClr val="lt1"/>
                </a:solidFill>
                <a:latin typeface="MuseoModerno"/>
                <a:ea typeface="MuseoModerno"/>
                <a:cs typeface="MuseoModerno"/>
                <a:sym typeface="MuseoModerno"/>
              </a:defRPr>
            </a:lvl7pPr>
            <a:lvl8pPr marR="0" lvl="7" algn="ctr" rtl="0">
              <a:lnSpc>
                <a:spcPct val="100000"/>
              </a:lnSpc>
              <a:spcBef>
                <a:spcPts val="0"/>
              </a:spcBef>
              <a:spcAft>
                <a:spcPts val="0"/>
              </a:spcAft>
              <a:buClr>
                <a:schemeClr val="lt1"/>
              </a:buClr>
              <a:buSzPts val="8000"/>
              <a:buFont typeface="MuseoModerno"/>
              <a:buNone/>
              <a:defRPr sz="8000" b="0" i="0" u="none" strike="noStrike" cap="none">
                <a:solidFill>
                  <a:schemeClr val="lt1"/>
                </a:solidFill>
                <a:latin typeface="MuseoModerno"/>
                <a:ea typeface="MuseoModerno"/>
                <a:cs typeface="MuseoModerno"/>
                <a:sym typeface="MuseoModerno"/>
              </a:defRPr>
            </a:lvl8pPr>
            <a:lvl9pPr marR="0" lvl="8" algn="ctr" rtl="0">
              <a:lnSpc>
                <a:spcPct val="100000"/>
              </a:lnSpc>
              <a:spcBef>
                <a:spcPts val="0"/>
              </a:spcBef>
              <a:spcAft>
                <a:spcPts val="0"/>
              </a:spcAft>
              <a:buClr>
                <a:schemeClr val="lt1"/>
              </a:buClr>
              <a:buSzPts val="8000"/>
              <a:buFont typeface="MuseoModerno"/>
              <a:buNone/>
              <a:defRPr sz="8000" b="0" i="0" u="none" strike="noStrike" cap="none">
                <a:solidFill>
                  <a:schemeClr val="lt1"/>
                </a:solidFill>
                <a:latin typeface="MuseoModerno"/>
                <a:ea typeface="MuseoModerno"/>
                <a:cs typeface="MuseoModerno"/>
                <a:sym typeface="MuseoModerno"/>
              </a:defRPr>
            </a:lvl9pPr>
          </a:lstStyle>
          <a:p>
            <a:pPr marL="0" lvl="0" indent="0" algn="ctr" rtl="0">
              <a:spcBef>
                <a:spcPts val="0"/>
              </a:spcBef>
              <a:spcAft>
                <a:spcPts val="0"/>
              </a:spcAft>
              <a:buNone/>
            </a:pPr>
            <a:r>
              <a:rPr lang="en">
                <a:latin typeface="MuseoModerno ExtraBold"/>
                <a:ea typeface="MuseoModerno ExtraBold"/>
                <a:cs typeface="MuseoModerno ExtraBold"/>
                <a:sym typeface="MuseoModerno ExtraBold"/>
              </a:rPr>
              <a:t>Thanks!</a:t>
            </a:r>
            <a:endParaRPr>
              <a:latin typeface="MuseoModerno ExtraBold"/>
              <a:ea typeface="MuseoModerno ExtraBold"/>
              <a:cs typeface="MuseoModerno ExtraBold"/>
              <a:sym typeface="MuseoModerno ExtraBold"/>
            </a:endParaRPr>
          </a:p>
        </p:txBody>
      </p:sp>
    </p:spTree>
    <p:extLst>
      <p:ext uri="{BB962C8B-B14F-4D97-AF65-F5344CB8AC3E}">
        <p14:creationId xmlns:p14="http://schemas.microsoft.com/office/powerpoint/2010/main" val="4175517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lvl="0"/>
            <a:r>
              <a:rPr lang="en-US" b="1" dirty="0">
                <a:solidFill>
                  <a:schemeClr val="bg1"/>
                </a:solidFill>
              </a:rPr>
              <a:t>introduction</a:t>
            </a:r>
            <a:endParaRPr dirty="0">
              <a:latin typeface="MuseoModerno ExtraBold"/>
              <a:ea typeface="MuseoModerno ExtraBold"/>
              <a:cs typeface="MuseoModerno ExtraBold"/>
              <a:sym typeface="MuseoModerno ExtraBold"/>
            </a:endParaRPr>
          </a:p>
        </p:txBody>
      </p:sp>
      <p:sp>
        <p:nvSpPr>
          <p:cNvPr id="314" name="Google Shape;314;p44"/>
          <p:cNvSpPr txBox="1">
            <a:spLocks noGrp="1"/>
          </p:cNvSpPr>
          <p:nvPr>
            <p:ph type="subTitle" idx="2"/>
          </p:nvPr>
        </p:nvSpPr>
        <p:spPr>
          <a:xfrm>
            <a:off x="4876800" y="3105150"/>
            <a:ext cx="2590800" cy="515576"/>
          </a:xfrm>
          <a:prstGeom prst="rect">
            <a:avLst/>
          </a:prstGeom>
        </p:spPr>
        <p:txBody>
          <a:bodyPr spcFirstLastPara="1" wrap="square" lIns="91425" tIns="91425" rIns="91425" bIns="91425" anchor="t" anchorCtr="0">
            <a:noAutofit/>
          </a:bodyPr>
          <a:lstStyle/>
          <a:p>
            <a:pPr marL="0" lvl="0" indent="0"/>
            <a:r>
              <a:rPr lang="en-US" sz="2400" b="1" dirty="0"/>
              <a:t>Deaths</a:t>
            </a:r>
            <a:endParaRPr sz="2400" b="1" dirty="0"/>
          </a:p>
        </p:txBody>
      </p:sp>
      <p:sp>
        <p:nvSpPr>
          <p:cNvPr id="315" name="Google Shape;315;p44"/>
          <p:cNvSpPr txBox="1">
            <a:spLocks noGrp="1"/>
          </p:cNvSpPr>
          <p:nvPr>
            <p:ph type="subTitle" idx="3"/>
          </p:nvPr>
        </p:nvSpPr>
        <p:spPr>
          <a:xfrm>
            <a:off x="1371600" y="3130052"/>
            <a:ext cx="2037300" cy="381000"/>
          </a:xfrm>
          <a:prstGeom prst="rect">
            <a:avLst/>
          </a:prstGeom>
        </p:spPr>
        <p:txBody>
          <a:bodyPr spcFirstLastPara="1" wrap="square" lIns="91425" tIns="91425" rIns="91425" bIns="91425" anchor="t" anchorCtr="0">
            <a:noAutofit/>
          </a:bodyPr>
          <a:lstStyle/>
          <a:p>
            <a:r>
              <a:rPr lang="en-US" sz="2800" b="1" dirty="0"/>
              <a:t>Cases</a:t>
            </a:r>
          </a:p>
          <a:p>
            <a:pPr marL="0" lvl="0" indent="0" algn="ctr" rtl="0">
              <a:spcBef>
                <a:spcPts val="0"/>
              </a:spcBef>
              <a:spcAft>
                <a:spcPts val="0"/>
              </a:spcAft>
              <a:buNone/>
            </a:pPr>
            <a:endParaRPr dirty="0"/>
          </a:p>
        </p:txBody>
      </p:sp>
      <p:sp>
        <p:nvSpPr>
          <p:cNvPr id="2" name="Subtitle 1"/>
          <p:cNvSpPr>
            <a:spLocks noGrp="1"/>
          </p:cNvSpPr>
          <p:nvPr>
            <p:ph type="subTitle" idx="1"/>
          </p:nvPr>
        </p:nvSpPr>
        <p:spPr>
          <a:xfrm>
            <a:off x="533400" y="1047750"/>
            <a:ext cx="5943600" cy="1219200"/>
          </a:xfrm>
        </p:spPr>
        <p:txBody>
          <a:bodyPr/>
          <a:lstStyle/>
          <a:p>
            <a:pPr algn="l"/>
            <a:r>
              <a:rPr lang="en-US" dirty="0">
                <a:latin typeface="Eras Demi ITC" pitchFamily="34" charset="0"/>
              </a:rPr>
              <a:t>Recently, we have experienced </a:t>
            </a:r>
            <a:r>
              <a:rPr lang="en-US" dirty="0" err="1">
                <a:latin typeface="Eras Demi ITC" pitchFamily="34" charset="0"/>
              </a:rPr>
              <a:t>Covid</a:t>
            </a:r>
            <a:r>
              <a:rPr lang="en-US" dirty="0">
                <a:latin typeface="Eras Demi ITC" pitchFamily="34" charset="0"/>
              </a:rPr>
              <a:t> 19 disease, which was a global pandemic that led to the death of millions of people</a:t>
            </a:r>
          </a:p>
        </p:txBody>
      </p:sp>
      <p:sp>
        <p:nvSpPr>
          <p:cNvPr id="9" name="Google Shape;387;p51"/>
          <p:cNvSpPr txBox="1">
            <a:spLocks/>
          </p:cNvSpPr>
          <p:nvPr/>
        </p:nvSpPr>
        <p:spPr>
          <a:xfrm>
            <a:off x="152400" y="2616318"/>
            <a:ext cx="4583400" cy="627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1pPr>
            <a:lvl2pPr marR="0" lvl="1"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2pPr>
            <a:lvl3pPr marR="0" lvl="2"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3pPr>
            <a:lvl4pPr marR="0" lvl="3"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4pPr>
            <a:lvl5pPr marR="0" lvl="4"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5pPr>
            <a:lvl6pPr marR="0" lvl="5"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6pPr>
            <a:lvl7pPr marR="0" lvl="6"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7pPr>
            <a:lvl8pPr marR="0" lvl="7"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8pPr>
            <a:lvl9pPr marR="0" lvl="8"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9pPr>
          </a:lstStyle>
          <a:p>
            <a:pPr algn="ctr"/>
            <a:r>
              <a:rPr lang="ar-EG" dirty="0" smtClean="0">
                <a:latin typeface="MuseoModerno ExtraBold"/>
                <a:ea typeface="MuseoModerno ExtraBold"/>
                <a:cs typeface="MuseoModerno ExtraBold"/>
                <a:sym typeface="MuseoModerno ExtraBold"/>
              </a:rPr>
              <a:t>541,102,019</a:t>
            </a:r>
            <a:endParaRPr lang="ar-EG" dirty="0">
              <a:latin typeface="MuseoModerno ExtraBold"/>
              <a:ea typeface="MuseoModerno ExtraBold"/>
              <a:cs typeface="MuseoModerno ExtraBold"/>
              <a:sym typeface="MuseoModerno ExtraBold"/>
            </a:endParaRPr>
          </a:p>
        </p:txBody>
      </p:sp>
      <p:sp>
        <p:nvSpPr>
          <p:cNvPr id="10" name="Google Shape;387;p51"/>
          <p:cNvSpPr txBox="1">
            <a:spLocks/>
          </p:cNvSpPr>
          <p:nvPr/>
        </p:nvSpPr>
        <p:spPr>
          <a:xfrm>
            <a:off x="4114800" y="2571750"/>
            <a:ext cx="4202400" cy="627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1pPr>
            <a:lvl2pPr marR="0" lvl="1"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2pPr>
            <a:lvl3pPr marR="0" lvl="2"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3pPr>
            <a:lvl4pPr marR="0" lvl="3"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4pPr>
            <a:lvl5pPr marR="0" lvl="4"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5pPr>
            <a:lvl6pPr marR="0" lvl="5"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6pPr>
            <a:lvl7pPr marR="0" lvl="6"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7pPr>
            <a:lvl8pPr marR="0" lvl="7"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8pPr>
            <a:lvl9pPr marR="0" lvl="8"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9pPr>
          </a:lstStyle>
          <a:p>
            <a:pPr algn="ctr"/>
            <a:r>
              <a:rPr lang="ar-EG" dirty="0" smtClean="0">
                <a:latin typeface="MuseoModerno ExtraBold"/>
                <a:ea typeface="MuseoModerno ExtraBold"/>
                <a:cs typeface="MuseoModerno ExtraBold"/>
                <a:sym typeface="MuseoModerno ExtraBold"/>
              </a:rPr>
              <a:t>6,32,000</a:t>
            </a:r>
            <a:endParaRPr lang="ar-EG" dirty="0">
              <a:latin typeface="MuseoModerno ExtraBold"/>
              <a:ea typeface="MuseoModerno ExtraBold"/>
              <a:cs typeface="MuseoModerno ExtraBold"/>
              <a:sym typeface="MuseoModerno ExtraBold"/>
            </a:endParaRPr>
          </a:p>
        </p:txBody>
      </p:sp>
      <p:sp>
        <p:nvSpPr>
          <p:cNvPr id="11" name="Google Shape;387;p51"/>
          <p:cNvSpPr txBox="1">
            <a:spLocks/>
          </p:cNvSpPr>
          <p:nvPr/>
        </p:nvSpPr>
        <p:spPr>
          <a:xfrm>
            <a:off x="609600" y="3486150"/>
            <a:ext cx="7620000" cy="1143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1pPr>
            <a:lvl2pPr marR="0" lvl="1"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2pPr>
            <a:lvl3pPr marR="0" lvl="2"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3pPr>
            <a:lvl4pPr marR="0" lvl="3"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4pPr>
            <a:lvl5pPr marR="0" lvl="4"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5pPr>
            <a:lvl6pPr marR="0" lvl="5"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6pPr>
            <a:lvl7pPr marR="0" lvl="6"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7pPr>
            <a:lvl8pPr marR="0" lvl="7"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8pPr>
            <a:lvl9pPr marR="0" lvl="8"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9pPr>
          </a:lstStyle>
          <a:p>
            <a:pPr algn="ctr"/>
            <a:r>
              <a:rPr lang="en-US" dirty="0" smtClean="0">
                <a:latin typeface="Eras Demi ITC" pitchFamily="34" charset="0"/>
                <a:ea typeface="MuseoModerno ExtraBold"/>
                <a:cs typeface="MuseoModerno ExtraBold"/>
                <a:sym typeface="MuseoModerno ExtraBold"/>
              </a:rPr>
              <a:t>this </a:t>
            </a:r>
            <a:r>
              <a:rPr lang="en-US" dirty="0">
                <a:latin typeface="Eras Demi ITC" pitchFamily="34" charset="0"/>
                <a:ea typeface="MuseoModerno ExtraBold"/>
                <a:cs typeface="MuseoModerno ExtraBold"/>
                <a:sym typeface="MuseoModerno ExtraBold"/>
              </a:rPr>
              <a:t>is a very large number, and from here was the launch of the project</a:t>
            </a:r>
            <a:endParaRPr lang="ar-EG" dirty="0">
              <a:latin typeface="Eras Demi ITC" pitchFamily="34" charset="0"/>
              <a:ea typeface="MuseoModerno ExtraBold"/>
              <a:cs typeface="MuseoModerno ExtraBold"/>
              <a:sym typeface="MuseoModerno ExtraBo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32" name="Google Shape;332;p45"/>
          <p:cNvSpPr txBox="1"/>
          <p:nvPr/>
        </p:nvSpPr>
        <p:spPr>
          <a:xfrm flipH="1">
            <a:off x="152400" y="641732"/>
            <a:ext cx="5153804" cy="4327842"/>
          </a:xfrm>
          <a:prstGeom prst="rect">
            <a:avLst/>
          </a:prstGeom>
          <a:noFill/>
          <a:ln>
            <a:noFill/>
          </a:ln>
        </p:spPr>
        <p:txBody>
          <a:bodyPr spcFirstLastPara="1" wrap="square" lIns="0" tIns="91425" rIns="0" bIns="91425" anchor="t" anchorCtr="0">
            <a:noAutofit/>
          </a:bodyPr>
          <a:lstStyle/>
          <a:p>
            <a:pPr lvl="0" algn="ctr"/>
            <a:r>
              <a:rPr lang="en-US" sz="2000" b="1" dirty="0">
                <a:solidFill>
                  <a:srgbClr val="FFFFFF"/>
                </a:solidFill>
                <a:latin typeface="Maven Pro"/>
                <a:ea typeface="Maven Pro"/>
                <a:cs typeface="Maven Pro"/>
                <a:sym typeface="Maven Pro"/>
              </a:rPr>
              <a:t>Health care should be focused in every home so that all ages in society, especially the elderly, are reassured because of the weakening of the heart muscle with age. </a:t>
            </a:r>
            <a:r>
              <a:rPr lang="en-US" sz="2000" b="1" dirty="0" smtClean="0">
                <a:solidFill>
                  <a:srgbClr val="FFFFFF"/>
                </a:solidFill>
                <a:latin typeface="Maven Pro"/>
                <a:ea typeface="Maven Pro"/>
                <a:cs typeface="Maven Pro"/>
                <a:sym typeface="Maven Pro"/>
              </a:rPr>
              <a:t>In </a:t>
            </a:r>
            <a:r>
              <a:rPr lang="en-US" sz="2000" b="1" dirty="0">
                <a:solidFill>
                  <a:srgbClr val="FFFFFF"/>
                </a:solidFill>
                <a:latin typeface="Maven Pro"/>
                <a:ea typeface="Maven Pro"/>
                <a:cs typeface="Maven Pro"/>
                <a:sym typeface="Maven Pro"/>
              </a:rPr>
              <a:t>a way that is easy for any user to interact with and easy to download to different devices Medical applications for mobile devices are changing the way the world and </a:t>
            </a:r>
            <a:r>
              <a:rPr lang="en-US" sz="2000" b="1" dirty="0" smtClean="0">
                <a:solidFill>
                  <a:srgbClr val="FFFFFF"/>
                </a:solidFill>
                <a:latin typeface="Maven Pro"/>
                <a:ea typeface="Maven Pro"/>
                <a:cs typeface="Maven Pro"/>
                <a:sym typeface="Maven Pro"/>
              </a:rPr>
              <a:t>These </a:t>
            </a:r>
            <a:r>
              <a:rPr lang="en-US" sz="2000" b="1" dirty="0">
                <a:solidFill>
                  <a:srgbClr val="FFFFFF"/>
                </a:solidFill>
                <a:latin typeface="Maven Pro"/>
                <a:ea typeface="Maven Pro"/>
                <a:cs typeface="Maven Pro"/>
                <a:sym typeface="Maven Pro"/>
              </a:rPr>
              <a:t>applications allow </a:t>
            </a:r>
            <a:r>
              <a:rPr lang="en-US" sz="2000" b="1" dirty="0" err="1">
                <a:solidFill>
                  <a:srgbClr val="FFFFFF"/>
                </a:solidFill>
                <a:latin typeface="Maven Pro"/>
                <a:ea typeface="Maven Pro"/>
                <a:cs typeface="Maven Pro"/>
                <a:sym typeface="Maven Pro"/>
              </a:rPr>
              <a:t>healthConsumers</a:t>
            </a:r>
            <a:r>
              <a:rPr lang="en-US" sz="2000" b="1" dirty="0">
                <a:solidFill>
                  <a:srgbClr val="FFFFFF"/>
                </a:solidFill>
                <a:latin typeface="Maven Pro"/>
                <a:ea typeface="Maven Pro"/>
                <a:cs typeface="Maven Pro"/>
                <a:sym typeface="Maven Pro"/>
              </a:rPr>
              <a:t> to track their health </a:t>
            </a:r>
            <a:r>
              <a:rPr lang="en-US" sz="2000" b="1" dirty="0" err="1" smtClean="0">
                <a:solidFill>
                  <a:srgbClr val="FFFFFF"/>
                </a:solidFill>
                <a:latin typeface="Maven Pro"/>
                <a:ea typeface="Maven Pro"/>
                <a:cs typeface="Maven Pro"/>
                <a:sym typeface="Maven Pro"/>
              </a:rPr>
              <a:t>uch</a:t>
            </a:r>
            <a:r>
              <a:rPr lang="en-US" sz="2000" b="1" dirty="0" smtClean="0">
                <a:solidFill>
                  <a:srgbClr val="FFFFFF"/>
                </a:solidFill>
                <a:latin typeface="Maven Pro"/>
                <a:ea typeface="Maven Pro"/>
                <a:cs typeface="Maven Pro"/>
                <a:sym typeface="Maven Pro"/>
              </a:rPr>
              <a:t> </a:t>
            </a:r>
            <a:r>
              <a:rPr lang="en-US" sz="2000" b="1" dirty="0">
                <a:solidFill>
                  <a:srgbClr val="FFFFFF"/>
                </a:solidFill>
                <a:latin typeface="Maven Pro"/>
                <a:ea typeface="Maven Pro"/>
                <a:cs typeface="Maven Pro"/>
                <a:sym typeface="Maven Pro"/>
              </a:rPr>
              <a:t>as heart health</a:t>
            </a:r>
            <a:endParaRPr sz="2000" b="1" dirty="0">
              <a:solidFill>
                <a:srgbClr val="FFFFFF"/>
              </a:solidFill>
              <a:latin typeface="Maven Pro"/>
              <a:ea typeface="Maven Pro"/>
              <a:cs typeface="Maven Pro"/>
              <a:sym typeface="Maven Pro"/>
            </a:endParaRPr>
          </a:p>
        </p:txBody>
      </p:sp>
      <p:grpSp>
        <p:nvGrpSpPr>
          <p:cNvPr id="19" name="Google Shape;444;p38"/>
          <p:cNvGrpSpPr/>
          <p:nvPr/>
        </p:nvGrpSpPr>
        <p:grpSpPr>
          <a:xfrm>
            <a:off x="5461262" y="743220"/>
            <a:ext cx="3682738" cy="4188102"/>
            <a:chOff x="5247496" y="678574"/>
            <a:chExt cx="3682738" cy="4188102"/>
          </a:xfrm>
        </p:grpSpPr>
        <p:sp>
          <p:nvSpPr>
            <p:cNvPr id="20" name="Google Shape;445;p38"/>
            <p:cNvSpPr/>
            <p:nvPr/>
          </p:nvSpPr>
          <p:spPr>
            <a:xfrm>
              <a:off x="7299561" y="765718"/>
              <a:ext cx="123745" cy="123745"/>
            </a:xfrm>
            <a:custGeom>
              <a:avLst/>
              <a:gdLst/>
              <a:ahLst/>
              <a:cxnLst/>
              <a:rect l="l" t="t" r="r" b="b"/>
              <a:pathLst>
                <a:path w="3861" h="3861" extrusionOk="0">
                  <a:moveTo>
                    <a:pt x="1" y="0"/>
                  </a:moveTo>
                  <a:lnTo>
                    <a:pt x="1" y="1922"/>
                  </a:lnTo>
                  <a:cubicBezTo>
                    <a:pt x="1" y="2991"/>
                    <a:pt x="870" y="3860"/>
                    <a:pt x="1939" y="3860"/>
                  </a:cubicBezTo>
                  <a:cubicBezTo>
                    <a:pt x="3008" y="3860"/>
                    <a:pt x="3861" y="2991"/>
                    <a:pt x="3861" y="1922"/>
                  </a:cubicBezTo>
                  <a:lnTo>
                    <a:pt x="3861" y="418"/>
                  </a:lnTo>
                  <a:lnTo>
                    <a:pt x="3008" y="418"/>
                  </a:lnTo>
                  <a:lnTo>
                    <a:pt x="3008" y="1922"/>
                  </a:lnTo>
                  <a:cubicBezTo>
                    <a:pt x="3008" y="2523"/>
                    <a:pt x="2524" y="3008"/>
                    <a:pt x="1939" y="3008"/>
                  </a:cubicBezTo>
                  <a:cubicBezTo>
                    <a:pt x="1338" y="3008"/>
                    <a:pt x="853" y="2523"/>
                    <a:pt x="853" y="1922"/>
                  </a:cubicBezTo>
                  <a:lnTo>
                    <a:pt x="853" y="0"/>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46;p38"/>
            <p:cNvSpPr/>
            <p:nvPr/>
          </p:nvSpPr>
          <p:spPr>
            <a:xfrm>
              <a:off x="6798876" y="765718"/>
              <a:ext cx="124258" cy="123745"/>
            </a:xfrm>
            <a:custGeom>
              <a:avLst/>
              <a:gdLst/>
              <a:ahLst/>
              <a:cxnLst/>
              <a:rect l="l" t="t" r="r" b="b"/>
              <a:pathLst>
                <a:path w="3877" h="3861" extrusionOk="0">
                  <a:moveTo>
                    <a:pt x="0" y="0"/>
                  </a:moveTo>
                  <a:lnTo>
                    <a:pt x="0" y="1922"/>
                  </a:lnTo>
                  <a:cubicBezTo>
                    <a:pt x="0" y="2991"/>
                    <a:pt x="869" y="3860"/>
                    <a:pt x="1939" y="3860"/>
                  </a:cubicBezTo>
                  <a:cubicBezTo>
                    <a:pt x="3008" y="3860"/>
                    <a:pt x="3860" y="2991"/>
                    <a:pt x="3877" y="1922"/>
                  </a:cubicBezTo>
                  <a:lnTo>
                    <a:pt x="3877" y="418"/>
                  </a:lnTo>
                  <a:lnTo>
                    <a:pt x="3008" y="418"/>
                  </a:lnTo>
                  <a:lnTo>
                    <a:pt x="3008" y="1922"/>
                  </a:lnTo>
                  <a:cubicBezTo>
                    <a:pt x="3008" y="2523"/>
                    <a:pt x="2523" y="3008"/>
                    <a:pt x="1939" y="3008"/>
                  </a:cubicBezTo>
                  <a:cubicBezTo>
                    <a:pt x="1337" y="3008"/>
                    <a:pt x="852" y="2523"/>
                    <a:pt x="852" y="1922"/>
                  </a:cubicBezTo>
                  <a:lnTo>
                    <a:pt x="852" y="0"/>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47;p38"/>
            <p:cNvSpPr/>
            <p:nvPr/>
          </p:nvSpPr>
          <p:spPr>
            <a:xfrm>
              <a:off x="7084281" y="678574"/>
              <a:ext cx="66440" cy="4168263"/>
            </a:xfrm>
            <a:custGeom>
              <a:avLst/>
              <a:gdLst/>
              <a:ahLst/>
              <a:cxnLst/>
              <a:rect l="l" t="t" r="r" b="b"/>
              <a:pathLst>
                <a:path w="2073" h="130055" extrusionOk="0">
                  <a:moveTo>
                    <a:pt x="1037" y="0"/>
                  </a:moveTo>
                  <a:cubicBezTo>
                    <a:pt x="523" y="0"/>
                    <a:pt x="9" y="338"/>
                    <a:pt x="1" y="1015"/>
                  </a:cubicBezTo>
                  <a:lnTo>
                    <a:pt x="1" y="130055"/>
                  </a:lnTo>
                  <a:lnTo>
                    <a:pt x="2073" y="130055"/>
                  </a:lnTo>
                  <a:lnTo>
                    <a:pt x="2073" y="1015"/>
                  </a:lnTo>
                  <a:cubicBezTo>
                    <a:pt x="2065" y="338"/>
                    <a:pt x="1551" y="0"/>
                    <a:pt x="1037"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48;p38"/>
            <p:cNvSpPr/>
            <p:nvPr/>
          </p:nvSpPr>
          <p:spPr>
            <a:xfrm>
              <a:off x="6847592" y="741071"/>
              <a:ext cx="527511" cy="49293"/>
            </a:xfrm>
            <a:custGeom>
              <a:avLst/>
              <a:gdLst/>
              <a:ahLst/>
              <a:cxnLst/>
              <a:rect l="l" t="t" r="r" b="b"/>
              <a:pathLst>
                <a:path w="16459" h="1538" extrusionOk="0">
                  <a:moveTo>
                    <a:pt x="1020" y="1"/>
                  </a:moveTo>
                  <a:cubicBezTo>
                    <a:pt x="1" y="1"/>
                    <a:pt x="1" y="1538"/>
                    <a:pt x="1020" y="1538"/>
                  </a:cubicBezTo>
                  <a:lnTo>
                    <a:pt x="15423" y="1538"/>
                  </a:lnTo>
                  <a:cubicBezTo>
                    <a:pt x="16459" y="1538"/>
                    <a:pt x="16459" y="1"/>
                    <a:pt x="1542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49;p38"/>
            <p:cNvSpPr/>
            <p:nvPr/>
          </p:nvSpPr>
          <p:spPr>
            <a:xfrm>
              <a:off x="7299561" y="2580004"/>
              <a:ext cx="123745" cy="123745"/>
            </a:xfrm>
            <a:custGeom>
              <a:avLst/>
              <a:gdLst/>
              <a:ahLst/>
              <a:cxnLst/>
              <a:rect l="l" t="t" r="r" b="b"/>
              <a:pathLst>
                <a:path w="3861" h="3861" extrusionOk="0">
                  <a:moveTo>
                    <a:pt x="1" y="1"/>
                  </a:moveTo>
                  <a:lnTo>
                    <a:pt x="1" y="1922"/>
                  </a:lnTo>
                  <a:cubicBezTo>
                    <a:pt x="1" y="2992"/>
                    <a:pt x="870" y="3860"/>
                    <a:pt x="1939" y="3860"/>
                  </a:cubicBezTo>
                  <a:cubicBezTo>
                    <a:pt x="3008" y="3860"/>
                    <a:pt x="3861" y="2992"/>
                    <a:pt x="3861" y="1922"/>
                  </a:cubicBezTo>
                  <a:lnTo>
                    <a:pt x="3861" y="419"/>
                  </a:lnTo>
                  <a:lnTo>
                    <a:pt x="3008" y="419"/>
                  </a:lnTo>
                  <a:lnTo>
                    <a:pt x="3008" y="1922"/>
                  </a:lnTo>
                  <a:cubicBezTo>
                    <a:pt x="3008" y="2524"/>
                    <a:pt x="2524" y="3008"/>
                    <a:pt x="1939" y="3008"/>
                  </a:cubicBezTo>
                  <a:cubicBezTo>
                    <a:pt x="1338" y="3008"/>
                    <a:pt x="853" y="2524"/>
                    <a:pt x="853" y="1922"/>
                  </a:cubicBezTo>
                  <a:lnTo>
                    <a:pt x="853" y="1"/>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0;p38"/>
            <p:cNvSpPr/>
            <p:nvPr/>
          </p:nvSpPr>
          <p:spPr>
            <a:xfrm>
              <a:off x="6798876" y="2580004"/>
              <a:ext cx="124258" cy="123745"/>
            </a:xfrm>
            <a:custGeom>
              <a:avLst/>
              <a:gdLst/>
              <a:ahLst/>
              <a:cxnLst/>
              <a:rect l="l" t="t" r="r" b="b"/>
              <a:pathLst>
                <a:path w="3877" h="3861" extrusionOk="0">
                  <a:moveTo>
                    <a:pt x="0" y="1"/>
                  </a:moveTo>
                  <a:lnTo>
                    <a:pt x="0" y="1922"/>
                  </a:lnTo>
                  <a:cubicBezTo>
                    <a:pt x="0" y="2992"/>
                    <a:pt x="869" y="3860"/>
                    <a:pt x="1939" y="3860"/>
                  </a:cubicBezTo>
                  <a:cubicBezTo>
                    <a:pt x="3008" y="3860"/>
                    <a:pt x="3860" y="2992"/>
                    <a:pt x="3877" y="1922"/>
                  </a:cubicBezTo>
                  <a:lnTo>
                    <a:pt x="3877" y="419"/>
                  </a:lnTo>
                  <a:lnTo>
                    <a:pt x="3008" y="419"/>
                  </a:lnTo>
                  <a:lnTo>
                    <a:pt x="3008" y="1922"/>
                  </a:lnTo>
                  <a:cubicBezTo>
                    <a:pt x="3008" y="2524"/>
                    <a:pt x="2523" y="3008"/>
                    <a:pt x="1939" y="3008"/>
                  </a:cubicBezTo>
                  <a:cubicBezTo>
                    <a:pt x="1337" y="3008"/>
                    <a:pt x="852" y="2524"/>
                    <a:pt x="852" y="1922"/>
                  </a:cubicBezTo>
                  <a:lnTo>
                    <a:pt x="852" y="1"/>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1;p38"/>
            <p:cNvSpPr/>
            <p:nvPr/>
          </p:nvSpPr>
          <p:spPr>
            <a:xfrm>
              <a:off x="6847592" y="2555902"/>
              <a:ext cx="527511" cy="48780"/>
            </a:xfrm>
            <a:custGeom>
              <a:avLst/>
              <a:gdLst/>
              <a:ahLst/>
              <a:cxnLst/>
              <a:rect l="l" t="t" r="r" b="b"/>
              <a:pathLst>
                <a:path w="16459" h="1522" extrusionOk="0">
                  <a:moveTo>
                    <a:pt x="1020" y="1"/>
                  </a:moveTo>
                  <a:cubicBezTo>
                    <a:pt x="1" y="1"/>
                    <a:pt x="1" y="1521"/>
                    <a:pt x="1020" y="1521"/>
                  </a:cubicBezTo>
                  <a:lnTo>
                    <a:pt x="15423" y="1521"/>
                  </a:lnTo>
                  <a:cubicBezTo>
                    <a:pt x="16459" y="1521"/>
                    <a:pt x="16459" y="1"/>
                    <a:pt x="1542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2;p38"/>
            <p:cNvSpPr/>
            <p:nvPr/>
          </p:nvSpPr>
          <p:spPr>
            <a:xfrm>
              <a:off x="6633562" y="4800749"/>
              <a:ext cx="971820" cy="65927"/>
            </a:xfrm>
            <a:custGeom>
              <a:avLst/>
              <a:gdLst/>
              <a:ahLst/>
              <a:cxnLst/>
              <a:rect l="l" t="t" r="r" b="b"/>
              <a:pathLst>
                <a:path w="30322" h="2057" extrusionOk="0">
                  <a:moveTo>
                    <a:pt x="1350" y="1"/>
                  </a:moveTo>
                  <a:cubicBezTo>
                    <a:pt x="1" y="1"/>
                    <a:pt x="6" y="2056"/>
                    <a:pt x="1366" y="2056"/>
                  </a:cubicBezTo>
                  <a:cubicBezTo>
                    <a:pt x="1371" y="2056"/>
                    <a:pt x="1377" y="2056"/>
                    <a:pt x="1382" y="2056"/>
                  </a:cubicBezTo>
                  <a:lnTo>
                    <a:pt x="29286" y="2056"/>
                  </a:lnTo>
                  <a:cubicBezTo>
                    <a:pt x="29854" y="2056"/>
                    <a:pt x="30321" y="1588"/>
                    <a:pt x="30321" y="1020"/>
                  </a:cubicBezTo>
                  <a:cubicBezTo>
                    <a:pt x="30321" y="452"/>
                    <a:pt x="29854" y="1"/>
                    <a:pt x="29286" y="1"/>
                  </a:cubicBezTo>
                  <a:lnTo>
                    <a:pt x="1382" y="1"/>
                  </a:lnTo>
                  <a:cubicBezTo>
                    <a:pt x="1371" y="1"/>
                    <a:pt x="1360" y="1"/>
                    <a:pt x="1350"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3;p38"/>
            <p:cNvSpPr/>
            <p:nvPr/>
          </p:nvSpPr>
          <p:spPr>
            <a:xfrm>
              <a:off x="6970760" y="2007559"/>
              <a:ext cx="139802" cy="159609"/>
            </a:xfrm>
            <a:custGeom>
              <a:avLst/>
              <a:gdLst/>
              <a:ahLst/>
              <a:cxnLst/>
              <a:rect l="l" t="t" r="r" b="b"/>
              <a:pathLst>
                <a:path w="4362" h="4980" extrusionOk="0">
                  <a:moveTo>
                    <a:pt x="3109" y="0"/>
                  </a:moveTo>
                  <a:lnTo>
                    <a:pt x="1672" y="919"/>
                  </a:lnTo>
                  <a:cubicBezTo>
                    <a:pt x="1538" y="786"/>
                    <a:pt x="1454" y="719"/>
                    <a:pt x="1454" y="719"/>
                  </a:cubicBezTo>
                  <a:lnTo>
                    <a:pt x="1" y="2072"/>
                  </a:lnTo>
                  <a:cubicBezTo>
                    <a:pt x="1" y="2072"/>
                    <a:pt x="1839" y="4445"/>
                    <a:pt x="2858" y="4980"/>
                  </a:cubicBezTo>
                  <a:cubicBezTo>
                    <a:pt x="4278" y="4528"/>
                    <a:pt x="3994" y="3376"/>
                    <a:pt x="3827" y="3025"/>
                  </a:cubicBezTo>
                  <a:cubicBezTo>
                    <a:pt x="3827" y="3025"/>
                    <a:pt x="4328" y="2223"/>
                    <a:pt x="4345" y="1838"/>
                  </a:cubicBezTo>
                  <a:cubicBezTo>
                    <a:pt x="4362" y="1437"/>
                    <a:pt x="3109" y="0"/>
                    <a:pt x="3109"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4;p38"/>
            <p:cNvSpPr/>
            <p:nvPr/>
          </p:nvSpPr>
          <p:spPr>
            <a:xfrm>
              <a:off x="6991112" y="1947786"/>
              <a:ext cx="110348" cy="102015"/>
            </a:xfrm>
            <a:custGeom>
              <a:avLst/>
              <a:gdLst/>
              <a:ahLst/>
              <a:cxnLst/>
              <a:rect l="l" t="t" r="r" b="b"/>
              <a:pathLst>
                <a:path w="3443" h="3183" extrusionOk="0">
                  <a:moveTo>
                    <a:pt x="402" y="0"/>
                  </a:moveTo>
                  <a:cubicBezTo>
                    <a:pt x="289" y="0"/>
                    <a:pt x="207" y="10"/>
                    <a:pt x="168" y="27"/>
                  </a:cubicBezTo>
                  <a:cubicBezTo>
                    <a:pt x="1" y="94"/>
                    <a:pt x="118" y="462"/>
                    <a:pt x="569" y="796"/>
                  </a:cubicBezTo>
                  <a:cubicBezTo>
                    <a:pt x="936" y="1063"/>
                    <a:pt x="1337" y="1314"/>
                    <a:pt x="1738" y="1531"/>
                  </a:cubicBezTo>
                  <a:cubicBezTo>
                    <a:pt x="1939" y="1865"/>
                    <a:pt x="2106" y="2216"/>
                    <a:pt x="2223" y="2584"/>
                  </a:cubicBezTo>
                  <a:cubicBezTo>
                    <a:pt x="2366" y="3047"/>
                    <a:pt x="2685" y="3183"/>
                    <a:pt x="2904" y="3183"/>
                  </a:cubicBezTo>
                  <a:cubicBezTo>
                    <a:pt x="3016" y="3183"/>
                    <a:pt x="3103" y="3147"/>
                    <a:pt x="3125" y="3102"/>
                  </a:cubicBezTo>
                  <a:cubicBezTo>
                    <a:pt x="3443" y="2500"/>
                    <a:pt x="2824" y="880"/>
                    <a:pt x="2173" y="462"/>
                  </a:cubicBezTo>
                  <a:cubicBezTo>
                    <a:pt x="1659" y="132"/>
                    <a:pt x="822" y="0"/>
                    <a:pt x="40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5;p38"/>
            <p:cNvSpPr/>
            <p:nvPr/>
          </p:nvSpPr>
          <p:spPr>
            <a:xfrm>
              <a:off x="6946146" y="1956279"/>
              <a:ext cx="69645" cy="94676"/>
            </a:xfrm>
            <a:custGeom>
              <a:avLst/>
              <a:gdLst/>
              <a:ahLst/>
              <a:cxnLst/>
              <a:rect l="l" t="t" r="r" b="b"/>
              <a:pathLst>
                <a:path w="2173" h="2954" extrusionOk="0">
                  <a:moveTo>
                    <a:pt x="1939" y="1"/>
                  </a:moveTo>
                  <a:cubicBezTo>
                    <a:pt x="1713" y="1"/>
                    <a:pt x="1040" y="481"/>
                    <a:pt x="719" y="849"/>
                  </a:cubicBezTo>
                  <a:cubicBezTo>
                    <a:pt x="368" y="1233"/>
                    <a:pt x="0" y="2135"/>
                    <a:pt x="50" y="2336"/>
                  </a:cubicBezTo>
                  <a:cubicBezTo>
                    <a:pt x="117" y="2536"/>
                    <a:pt x="585" y="2954"/>
                    <a:pt x="585" y="2954"/>
                  </a:cubicBezTo>
                  <a:cubicBezTo>
                    <a:pt x="769" y="2854"/>
                    <a:pt x="1203" y="2703"/>
                    <a:pt x="1320" y="2369"/>
                  </a:cubicBezTo>
                  <a:cubicBezTo>
                    <a:pt x="1370" y="2185"/>
                    <a:pt x="1170" y="1684"/>
                    <a:pt x="1170" y="1684"/>
                  </a:cubicBezTo>
                  <a:cubicBezTo>
                    <a:pt x="1170" y="1684"/>
                    <a:pt x="1938" y="932"/>
                    <a:pt x="2055" y="698"/>
                  </a:cubicBezTo>
                  <a:cubicBezTo>
                    <a:pt x="2172" y="464"/>
                    <a:pt x="2156" y="113"/>
                    <a:pt x="1989" y="13"/>
                  </a:cubicBezTo>
                  <a:cubicBezTo>
                    <a:pt x="1976" y="5"/>
                    <a:pt x="1959" y="1"/>
                    <a:pt x="1939"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6;p38"/>
            <p:cNvSpPr/>
            <p:nvPr/>
          </p:nvSpPr>
          <p:spPr>
            <a:xfrm>
              <a:off x="7043610" y="2053070"/>
              <a:ext cx="529242" cy="499435"/>
            </a:xfrm>
            <a:custGeom>
              <a:avLst/>
              <a:gdLst/>
              <a:ahLst/>
              <a:cxnLst/>
              <a:rect l="l" t="t" r="r" b="b"/>
              <a:pathLst>
                <a:path w="16513" h="15583" extrusionOk="0">
                  <a:moveTo>
                    <a:pt x="2607" y="1"/>
                  </a:moveTo>
                  <a:cubicBezTo>
                    <a:pt x="1554" y="1822"/>
                    <a:pt x="1170" y="2808"/>
                    <a:pt x="0" y="3727"/>
                  </a:cubicBezTo>
                  <a:cubicBezTo>
                    <a:pt x="0" y="3727"/>
                    <a:pt x="10410" y="15005"/>
                    <a:pt x="12582" y="15506"/>
                  </a:cubicBezTo>
                  <a:cubicBezTo>
                    <a:pt x="12815" y="15558"/>
                    <a:pt x="13039" y="15583"/>
                    <a:pt x="13254" y="15583"/>
                  </a:cubicBezTo>
                  <a:cubicBezTo>
                    <a:pt x="15318" y="15583"/>
                    <a:pt x="16512" y="13306"/>
                    <a:pt x="16391" y="11112"/>
                  </a:cubicBezTo>
                  <a:cubicBezTo>
                    <a:pt x="16258" y="8672"/>
                    <a:pt x="2607" y="1"/>
                    <a:pt x="2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7;p38"/>
            <p:cNvSpPr/>
            <p:nvPr/>
          </p:nvSpPr>
          <p:spPr>
            <a:xfrm>
              <a:off x="6953646" y="1994707"/>
              <a:ext cx="125315" cy="122175"/>
            </a:xfrm>
            <a:custGeom>
              <a:avLst/>
              <a:gdLst/>
              <a:ahLst/>
              <a:cxnLst/>
              <a:rect l="l" t="t" r="r" b="b"/>
              <a:pathLst>
                <a:path w="3910" h="3812" extrusionOk="0">
                  <a:moveTo>
                    <a:pt x="3191" y="0"/>
                  </a:moveTo>
                  <a:cubicBezTo>
                    <a:pt x="3074" y="0"/>
                    <a:pt x="1671" y="535"/>
                    <a:pt x="1454" y="619"/>
                  </a:cubicBezTo>
                  <a:cubicBezTo>
                    <a:pt x="1253" y="702"/>
                    <a:pt x="0" y="1755"/>
                    <a:pt x="84" y="1939"/>
                  </a:cubicBezTo>
                  <a:cubicBezTo>
                    <a:pt x="217" y="2139"/>
                    <a:pt x="368" y="2323"/>
                    <a:pt x="535" y="2473"/>
                  </a:cubicBezTo>
                  <a:cubicBezTo>
                    <a:pt x="585" y="2690"/>
                    <a:pt x="668" y="2908"/>
                    <a:pt x="769" y="3108"/>
                  </a:cubicBezTo>
                  <a:cubicBezTo>
                    <a:pt x="869" y="3175"/>
                    <a:pt x="986" y="3242"/>
                    <a:pt x="1120" y="3259"/>
                  </a:cubicBezTo>
                  <a:cubicBezTo>
                    <a:pt x="1203" y="3409"/>
                    <a:pt x="1287" y="3559"/>
                    <a:pt x="1387" y="3693"/>
                  </a:cubicBezTo>
                  <a:cubicBezTo>
                    <a:pt x="1466" y="3772"/>
                    <a:pt x="1610" y="3812"/>
                    <a:pt x="1793" y="3812"/>
                  </a:cubicBezTo>
                  <a:cubicBezTo>
                    <a:pt x="2271" y="3812"/>
                    <a:pt x="3015" y="3538"/>
                    <a:pt x="3559" y="2958"/>
                  </a:cubicBezTo>
                  <a:cubicBezTo>
                    <a:pt x="3676" y="2824"/>
                    <a:pt x="3709" y="2640"/>
                    <a:pt x="3609" y="2490"/>
                  </a:cubicBezTo>
                  <a:cubicBezTo>
                    <a:pt x="3592" y="2440"/>
                    <a:pt x="3576" y="2406"/>
                    <a:pt x="3559" y="2373"/>
                  </a:cubicBezTo>
                  <a:cubicBezTo>
                    <a:pt x="3509" y="2289"/>
                    <a:pt x="3442" y="2223"/>
                    <a:pt x="3375" y="2156"/>
                  </a:cubicBezTo>
                  <a:cubicBezTo>
                    <a:pt x="3392" y="2139"/>
                    <a:pt x="3910" y="1855"/>
                    <a:pt x="3893" y="1621"/>
                  </a:cubicBezTo>
                  <a:cubicBezTo>
                    <a:pt x="3876" y="1387"/>
                    <a:pt x="3509" y="936"/>
                    <a:pt x="3509" y="936"/>
                  </a:cubicBezTo>
                  <a:cubicBezTo>
                    <a:pt x="3676" y="853"/>
                    <a:pt x="3743" y="652"/>
                    <a:pt x="3676" y="468"/>
                  </a:cubicBezTo>
                  <a:cubicBezTo>
                    <a:pt x="3659" y="452"/>
                    <a:pt x="3659" y="418"/>
                    <a:pt x="3643" y="401"/>
                  </a:cubicBezTo>
                  <a:cubicBezTo>
                    <a:pt x="3559" y="218"/>
                    <a:pt x="3392" y="67"/>
                    <a:pt x="3191"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8;p38"/>
            <p:cNvSpPr/>
            <p:nvPr/>
          </p:nvSpPr>
          <p:spPr>
            <a:xfrm>
              <a:off x="6988452" y="2007559"/>
              <a:ext cx="85157" cy="57337"/>
            </a:xfrm>
            <a:custGeom>
              <a:avLst/>
              <a:gdLst/>
              <a:ahLst/>
              <a:cxnLst/>
              <a:rect l="l" t="t" r="r" b="b"/>
              <a:pathLst>
                <a:path w="2657" h="1789" extrusionOk="0">
                  <a:moveTo>
                    <a:pt x="2557" y="0"/>
                  </a:moveTo>
                  <a:cubicBezTo>
                    <a:pt x="2089" y="167"/>
                    <a:pt x="1153" y="518"/>
                    <a:pt x="902" y="719"/>
                  </a:cubicBezTo>
                  <a:cubicBezTo>
                    <a:pt x="568" y="1053"/>
                    <a:pt x="268" y="1404"/>
                    <a:pt x="0" y="1788"/>
                  </a:cubicBezTo>
                  <a:cubicBezTo>
                    <a:pt x="334" y="1504"/>
                    <a:pt x="685" y="1237"/>
                    <a:pt x="1036" y="970"/>
                  </a:cubicBezTo>
                  <a:cubicBezTo>
                    <a:pt x="1487" y="802"/>
                    <a:pt x="1955" y="652"/>
                    <a:pt x="2423" y="535"/>
                  </a:cubicBezTo>
                  <a:cubicBezTo>
                    <a:pt x="2590" y="452"/>
                    <a:pt x="2657" y="251"/>
                    <a:pt x="2590" y="67"/>
                  </a:cubicBezTo>
                  <a:cubicBezTo>
                    <a:pt x="2573" y="51"/>
                    <a:pt x="2573" y="17"/>
                    <a:pt x="2557"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9;p38"/>
            <p:cNvSpPr/>
            <p:nvPr/>
          </p:nvSpPr>
          <p:spPr>
            <a:xfrm>
              <a:off x="7017906" y="2063775"/>
              <a:ext cx="49838" cy="19999"/>
            </a:xfrm>
            <a:custGeom>
              <a:avLst/>
              <a:gdLst/>
              <a:ahLst/>
              <a:cxnLst/>
              <a:rect l="l" t="t" r="r" b="b"/>
              <a:pathLst>
                <a:path w="1555" h="624" extrusionOk="0">
                  <a:moveTo>
                    <a:pt x="1370" y="1"/>
                  </a:moveTo>
                  <a:lnTo>
                    <a:pt x="0" y="586"/>
                  </a:lnTo>
                  <a:cubicBezTo>
                    <a:pt x="142" y="611"/>
                    <a:pt x="284" y="623"/>
                    <a:pt x="426" y="623"/>
                  </a:cubicBezTo>
                  <a:cubicBezTo>
                    <a:pt x="568" y="623"/>
                    <a:pt x="710" y="611"/>
                    <a:pt x="852" y="586"/>
                  </a:cubicBezTo>
                  <a:cubicBezTo>
                    <a:pt x="1086" y="485"/>
                    <a:pt x="1320" y="352"/>
                    <a:pt x="1554" y="218"/>
                  </a:cubicBezTo>
                  <a:cubicBezTo>
                    <a:pt x="1504" y="134"/>
                    <a:pt x="1437" y="68"/>
                    <a:pt x="137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60;p38"/>
            <p:cNvSpPr/>
            <p:nvPr/>
          </p:nvSpPr>
          <p:spPr>
            <a:xfrm>
              <a:off x="6759775" y="1304959"/>
              <a:ext cx="648532" cy="2417339"/>
            </a:xfrm>
            <a:custGeom>
              <a:avLst/>
              <a:gdLst/>
              <a:ahLst/>
              <a:cxnLst/>
              <a:rect l="l" t="t" r="r" b="b"/>
              <a:pathLst>
                <a:path w="20235" h="75424" extrusionOk="0">
                  <a:moveTo>
                    <a:pt x="18814" y="1"/>
                  </a:moveTo>
                  <a:lnTo>
                    <a:pt x="18814" y="5982"/>
                  </a:lnTo>
                  <a:cubicBezTo>
                    <a:pt x="18814" y="8522"/>
                    <a:pt x="17294" y="10795"/>
                    <a:pt x="14955" y="11764"/>
                  </a:cubicBezTo>
                  <a:cubicBezTo>
                    <a:pt x="10443" y="13618"/>
                    <a:pt x="7486" y="18013"/>
                    <a:pt x="7486" y="22892"/>
                  </a:cubicBezTo>
                  <a:lnTo>
                    <a:pt x="7486" y="48272"/>
                  </a:lnTo>
                  <a:cubicBezTo>
                    <a:pt x="7486" y="48865"/>
                    <a:pt x="7043" y="49161"/>
                    <a:pt x="6600" y="49161"/>
                  </a:cubicBezTo>
                  <a:cubicBezTo>
                    <a:pt x="6158" y="49161"/>
                    <a:pt x="5715" y="48865"/>
                    <a:pt x="5715" y="48272"/>
                  </a:cubicBezTo>
                  <a:lnTo>
                    <a:pt x="5715" y="43777"/>
                  </a:lnTo>
                  <a:cubicBezTo>
                    <a:pt x="5715" y="42190"/>
                    <a:pt x="4428" y="40920"/>
                    <a:pt x="2858" y="40920"/>
                  </a:cubicBezTo>
                  <a:cubicBezTo>
                    <a:pt x="1287" y="40920"/>
                    <a:pt x="1" y="42190"/>
                    <a:pt x="1" y="43777"/>
                  </a:cubicBezTo>
                  <a:lnTo>
                    <a:pt x="1" y="75423"/>
                  </a:lnTo>
                  <a:lnTo>
                    <a:pt x="1404" y="75423"/>
                  </a:lnTo>
                  <a:lnTo>
                    <a:pt x="1404" y="43777"/>
                  </a:lnTo>
                  <a:cubicBezTo>
                    <a:pt x="1404" y="42975"/>
                    <a:pt x="2056" y="42324"/>
                    <a:pt x="2858" y="42324"/>
                  </a:cubicBezTo>
                  <a:cubicBezTo>
                    <a:pt x="3660" y="42324"/>
                    <a:pt x="4311" y="42975"/>
                    <a:pt x="4311" y="43777"/>
                  </a:cubicBezTo>
                  <a:lnTo>
                    <a:pt x="4311" y="48272"/>
                  </a:lnTo>
                  <a:cubicBezTo>
                    <a:pt x="4311" y="49542"/>
                    <a:pt x="5331" y="50561"/>
                    <a:pt x="6600" y="50561"/>
                  </a:cubicBezTo>
                  <a:cubicBezTo>
                    <a:pt x="7870" y="50561"/>
                    <a:pt x="8906" y="49542"/>
                    <a:pt x="8906" y="48272"/>
                  </a:cubicBezTo>
                  <a:lnTo>
                    <a:pt x="8906" y="22875"/>
                  </a:lnTo>
                  <a:cubicBezTo>
                    <a:pt x="8906" y="18581"/>
                    <a:pt x="11496" y="14704"/>
                    <a:pt x="15489" y="13067"/>
                  </a:cubicBezTo>
                  <a:cubicBezTo>
                    <a:pt x="18363" y="11881"/>
                    <a:pt x="20235" y="9090"/>
                    <a:pt x="20218" y="5982"/>
                  </a:cubicBezTo>
                  <a:lnTo>
                    <a:pt x="20218"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61;p38"/>
            <p:cNvSpPr/>
            <p:nvPr/>
          </p:nvSpPr>
          <p:spPr>
            <a:xfrm>
              <a:off x="7346162" y="829850"/>
              <a:ext cx="41280" cy="110476"/>
            </a:xfrm>
            <a:custGeom>
              <a:avLst/>
              <a:gdLst/>
              <a:ahLst/>
              <a:cxnLst/>
              <a:rect l="l" t="t" r="r" b="b"/>
              <a:pathLst>
                <a:path w="1288" h="3447" extrusionOk="0">
                  <a:moveTo>
                    <a:pt x="644" y="0"/>
                  </a:moveTo>
                  <a:cubicBezTo>
                    <a:pt x="322" y="0"/>
                    <a:pt x="0" y="213"/>
                    <a:pt x="0" y="639"/>
                  </a:cubicBezTo>
                  <a:lnTo>
                    <a:pt x="0" y="2811"/>
                  </a:lnTo>
                  <a:cubicBezTo>
                    <a:pt x="0" y="3162"/>
                    <a:pt x="285" y="3446"/>
                    <a:pt x="635" y="3446"/>
                  </a:cubicBezTo>
                  <a:cubicBezTo>
                    <a:pt x="1003" y="3446"/>
                    <a:pt x="1287" y="3162"/>
                    <a:pt x="1287" y="2811"/>
                  </a:cubicBezTo>
                  <a:lnTo>
                    <a:pt x="1287" y="639"/>
                  </a:lnTo>
                  <a:cubicBezTo>
                    <a:pt x="1287" y="213"/>
                    <a:pt x="965" y="0"/>
                    <a:pt x="644" y="0"/>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62;p38"/>
            <p:cNvSpPr/>
            <p:nvPr/>
          </p:nvSpPr>
          <p:spPr>
            <a:xfrm>
              <a:off x="7207994" y="909238"/>
              <a:ext cx="318128" cy="420400"/>
            </a:xfrm>
            <a:custGeom>
              <a:avLst/>
              <a:gdLst/>
              <a:ahLst/>
              <a:cxnLst/>
              <a:rect l="l" t="t" r="r" b="b"/>
              <a:pathLst>
                <a:path w="9926" h="13117" extrusionOk="0">
                  <a:moveTo>
                    <a:pt x="2474" y="0"/>
                  </a:moveTo>
                  <a:cubicBezTo>
                    <a:pt x="1103" y="0"/>
                    <a:pt x="1" y="1103"/>
                    <a:pt x="1" y="2473"/>
                  </a:cubicBezTo>
                  <a:lnTo>
                    <a:pt x="1" y="10644"/>
                  </a:lnTo>
                  <a:cubicBezTo>
                    <a:pt x="1" y="12014"/>
                    <a:pt x="1103" y="13116"/>
                    <a:pt x="2474" y="13116"/>
                  </a:cubicBezTo>
                  <a:lnTo>
                    <a:pt x="7453" y="13116"/>
                  </a:lnTo>
                  <a:cubicBezTo>
                    <a:pt x="8823" y="13116"/>
                    <a:pt x="9926" y="12014"/>
                    <a:pt x="9926" y="10644"/>
                  </a:cubicBezTo>
                  <a:lnTo>
                    <a:pt x="9926" y="2473"/>
                  </a:lnTo>
                  <a:cubicBezTo>
                    <a:pt x="9926" y="1103"/>
                    <a:pt x="8823" y="0"/>
                    <a:pt x="7453" y="0"/>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63;p38"/>
            <p:cNvSpPr/>
            <p:nvPr/>
          </p:nvSpPr>
          <p:spPr>
            <a:xfrm>
              <a:off x="7269594" y="969748"/>
              <a:ext cx="194960" cy="303674"/>
            </a:xfrm>
            <a:custGeom>
              <a:avLst/>
              <a:gdLst/>
              <a:ahLst/>
              <a:cxnLst/>
              <a:rect l="l" t="t" r="r" b="b"/>
              <a:pathLst>
                <a:path w="6083" h="9475" extrusionOk="0">
                  <a:moveTo>
                    <a:pt x="802" y="0"/>
                  </a:moveTo>
                  <a:cubicBezTo>
                    <a:pt x="368" y="0"/>
                    <a:pt x="0" y="351"/>
                    <a:pt x="0" y="786"/>
                  </a:cubicBezTo>
                  <a:lnTo>
                    <a:pt x="0" y="8689"/>
                  </a:lnTo>
                  <a:cubicBezTo>
                    <a:pt x="0" y="9123"/>
                    <a:pt x="368" y="9474"/>
                    <a:pt x="802" y="9474"/>
                  </a:cubicBezTo>
                  <a:lnTo>
                    <a:pt x="5297" y="9474"/>
                  </a:lnTo>
                  <a:cubicBezTo>
                    <a:pt x="5731" y="9474"/>
                    <a:pt x="6082" y="9123"/>
                    <a:pt x="6082" y="8689"/>
                  </a:cubicBezTo>
                  <a:lnTo>
                    <a:pt x="6082" y="786"/>
                  </a:lnTo>
                  <a:cubicBezTo>
                    <a:pt x="6082" y="351"/>
                    <a:pt x="5731" y="0"/>
                    <a:pt x="5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64;p38"/>
            <p:cNvSpPr/>
            <p:nvPr/>
          </p:nvSpPr>
          <p:spPr>
            <a:xfrm>
              <a:off x="7297446" y="1117018"/>
              <a:ext cx="142462" cy="28396"/>
            </a:xfrm>
            <a:custGeom>
              <a:avLst/>
              <a:gdLst/>
              <a:ahLst/>
              <a:cxnLst/>
              <a:rect l="l" t="t" r="r" b="b"/>
              <a:pathLst>
                <a:path w="4445" h="886" extrusionOk="0">
                  <a:moveTo>
                    <a:pt x="602" y="0"/>
                  </a:moveTo>
                  <a:cubicBezTo>
                    <a:pt x="0" y="0"/>
                    <a:pt x="0" y="886"/>
                    <a:pt x="602" y="886"/>
                  </a:cubicBezTo>
                  <a:lnTo>
                    <a:pt x="3843" y="886"/>
                  </a:lnTo>
                  <a:cubicBezTo>
                    <a:pt x="4444" y="886"/>
                    <a:pt x="4444" y="0"/>
                    <a:pt x="3843"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65;p38"/>
            <p:cNvSpPr/>
            <p:nvPr/>
          </p:nvSpPr>
          <p:spPr>
            <a:xfrm>
              <a:off x="7302253" y="1117018"/>
              <a:ext cx="132847" cy="28396"/>
            </a:xfrm>
            <a:custGeom>
              <a:avLst/>
              <a:gdLst/>
              <a:ahLst/>
              <a:cxnLst/>
              <a:rect l="l" t="t" r="r" b="b"/>
              <a:pathLst>
                <a:path w="4145" h="886" extrusionOk="0">
                  <a:moveTo>
                    <a:pt x="0" y="0"/>
                  </a:moveTo>
                  <a:lnTo>
                    <a:pt x="0" y="886"/>
                  </a:lnTo>
                  <a:lnTo>
                    <a:pt x="4144" y="886"/>
                  </a:lnTo>
                  <a:lnTo>
                    <a:pt x="4144" y="0"/>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66;p38"/>
            <p:cNvSpPr/>
            <p:nvPr/>
          </p:nvSpPr>
          <p:spPr>
            <a:xfrm>
              <a:off x="7297446" y="1163586"/>
              <a:ext cx="142462" cy="28428"/>
            </a:xfrm>
            <a:custGeom>
              <a:avLst/>
              <a:gdLst/>
              <a:ahLst/>
              <a:cxnLst/>
              <a:rect l="l" t="t" r="r" b="b"/>
              <a:pathLst>
                <a:path w="4445" h="887" extrusionOk="0">
                  <a:moveTo>
                    <a:pt x="602" y="1"/>
                  </a:moveTo>
                  <a:cubicBezTo>
                    <a:pt x="0" y="1"/>
                    <a:pt x="0" y="886"/>
                    <a:pt x="602" y="886"/>
                  </a:cubicBezTo>
                  <a:lnTo>
                    <a:pt x="3843" y="886"/>
                  </a:lnTo>
                  <a:cubicBezTo>
                    <a:pt x="4444" y="886"/>
                    <a:pt x="4444" y="1"/>
                    <a:pt x="384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67;p38"/>
            <p:cNvSpPr/>
            <p:nvPr/>
          </p:nvSpPr>
          <p:spPr>
            <a:xfrm>
              <a:off x="7302253" y="1163586"/>
              <a:ext cx="132847" cy="28428"/>
            </a:xfrm>
            <a:custGeom>
              <a:avLst/>
              <a:gdLst/>
              <a:ahLst/>
              <a:cxnLst/>
              <a:rect l="l" t="t" r="r" b="b"/>
              <a:pathLst>
                <a:path w="4145" h="887" extrusionOk="0">
                  <a:moveTo>
                    <a:pt x="0" y="1"/>
                  </a:moveTo>
                  <a:lnTo>
                    <a:pt x="0" y="886"/>
                  </a:lnTo>
                  <a:lnTo>
                    <a:pt x="4144" y="886"/>
                  </a:lnTo>
                  <a:lnTo>
                    <a:pt x="4144" y="1"/>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68;p38"/>
            <p:cNvSpPr/>
            <p:nvPr/>
          </p:nvSpPr>
          <p:spPr>
            <a:xfrm>
              <a:off x="7297446" y="1209642"/>
              <a:ext cx="142462" cy="28428"/>
            </a:xfrm>
            <a:custGeom>
              <a:avLst/>
              <a:gdLst/>
              <a:ahLst/>
              <a:cxnLst/>
              <a:rect l="l" t="t" r="r" b="b"/>
              <a:pathLst>
                <a:path w="4445" h="887" extrusionOk="0">
                  <a:moveTo>
                    <a:pt x="602" y="1"/>
                  </a:moveTo>
                  <a:cubicBezTo>
                    <a:pt x="0" y="1"/>
                    <a:pt x="0" y="886"/>
                    <a:pt x="602" y="886"/>
                  </a:cubicBezTo>
                  <a:lnTo>
                    <a:pt x="3843" y="886"/>
                  </a:lnTo>
                  <a:cubicBezTo>
                    <a:pt x="4444" y="886"/>
                    <a:pt x="4444" y="1"/>
                    <a:pt x="384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69;p38"/>
            <p:cNvSpPr/>
            <p:nvPr/>
          </p:nvSpPr>
          <p:spPr>
            <a:xfrm>
              <a:off x="7302253" y="1209642"/>
              <a:ext cx="132847" cy="28428"/>
            </a:xfrm>
            <a:custGeom>
              <a:avLst/>
              <a:gdLst/>
              <a:ahLst/>
              <a:cxnLst/>
              <a:rect l="l" t="t" r="r" b="b"/>
              <a:pathLst>
                <a:path w="4145" h="887" extrusionOk="0">
                  <a:moveTo>
                    <a:pt x="0" y="1"/>
                  </a:moveTo>
                  <a:lnTo>
                    <a:pt x="0" y="886"/>
                  </a:lnTo>
                  <a:lnTo>
                    <a:pt x="4144" y="886"/>
                  </a:lnTo>
                  <a:lnTo>
                    <a:pt x="4144" y="1"/>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70;p38"/>
            <p:cNvSpPr/>
            <p:nvPr/>
          </p:nvSpPr>
          <p:spPr>
            <a:xfrm>
              <a:off x="7744031" y="1376078"/>
              <a:ext cx="1186203" cy="1043612"/>
            </a:xfrm>
            <a:custGeom>
              <a:avLst/>
              <a:gdLst/>
              <a:ahLst/>
              <a:cxnLst/>
              <a:rect l="l" t="t" r="r" b="b"/>
              <a:pathLst>
                <a:path w="37011" h="32562" extrusionOk="0">
                  <a:moveTo>
                    <a:pt x="7061" y="1"/>
                  </a:moveTo>
                  <a:cubicBezTo>
                    <a:pt x="5217" y="1"/>
                    <a:pt x="3534" y="929"/>
                    <a:pt x="2173" y="2193"/>
                  </a:cubicBezTo>
                  <a:cubicBezTo>
                    <a:pt x="469" y="3780"/>
                    <a:pt x="419" y="5652"/>
                    <a:pt x="352" y="7957"/>
                  </a:cubicBezTo>
                  <a:cubicBezTo>
                    <a:pt x="1" y="20305"/>
                    <a:pt x="9107" y="30898"/>
                    <a:pt x="21388" y="32402"/>
                  </a:cubicBezTo>
                  <a:cubicBezTo>
                    <a:pt x="22226" y="32505"/>
                    <a:pt x="23078" y="32561"/>
                    <a:pt x="23929" y="32561"/>
                  </a:cubicBezTo>
                  <a:cubicBezTo>
                    <a:pt x="26793" y="32561"/>
                    <a:pt x="29654" y="31927"/>
                    <a:pt x="31998" y="30330"/>
                  </a:cubicBezTo>
                  <a:cubicBezTo>
                    <a:pt x="35056" y="28258"/>
                    <a:pt x="37010" y="24365"/>
                    <a:pt x="36091" y="20789"/>
                  </a:cubicBezTo>
                  <a:cubicBezTo>
                    <a:pt x="35256" y="17598"/>
                    <a:pt x="32533" y="15459"/>
                    <a:pt x="29575" y="13772"/>
                  </a:cubicBezTo>
                  <a:cubicBezTo>
                    <a:pt x="28756" y="13304"/>
                    <a:pt x="27921" y="12870"/>
                    <a:pt x="27102" y="12452"/>
                  </a:cubicBezTo>
                  <a:cubicBezTo>
                    <a:pt x="23543" y="10664"/>
                    <a:pt x="19149" y="9177"/>
                    <a:pt x="16208" y="6520"/>
                  </a:cubicBezTo>
                  <a:cubicBezTo>
                    <a:pt x="13752" y="4298"/>
                    <a:pt x="11647" y="873"/>
                    <a:pt x="8205" y="121"/>
                  </a:cubicBezTo>
                  <a:cubicBezTo>
                    <a:pt x="7818" y="39"/>
                    <a:pt x="7436" y="1"/>
                    <a:pt x="7061"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71;p38"/>
            <p:cNvSpPr/>
            <p:nvPr/>
          </p:nvSpPr>
          <p:spPr>
            <a:xfrm>
              <a:off x="7806176" y="1452229"/>
              <a:ext cx="861664" cy="841441"/>
            </a:xfrm>
            <a:custGeom>
              <a:avLst/>
              <a:gdLst/>
              <a:ahLst/>
              <a:cxnLst/>
              <a:rect l="l" t="t" r="r" b="b"/>
              <a:pathLst>
                <a:path w="26885" h="26254" extrusionOk="0">
                  <a:moveTo>
                    <a:pt x="1253" y="1"/>
                  </a:moveTo>
                  <a:cubicBezTo>
                    <a:pt x="1253" y="1"/>
                    <a:pt x="0" y="4796"/>
                    <a:pt x="384" y="10009"/>
                  </a:cubicBezTo>
                  <a:cubicBezTo>
                    <a:pt x="585" y="12632"/>
                    <a:pt x="3776" y="20970"/>
                    <a:pt x="10961" y="24362"/>
                  </a:cubicBezTo>
                  <a:cubicBezTo>
                    <a:pt x="13611" y="25622"/>
                    <a:pt x="16299" y="26254"/>
                    <a:pt x="18669" y="26254"/>
                  </a:cubicBezTo>
                  <a:cubicBezTo>
                    <a:pt x="22709" y="26254"/>
                    <a:pt x="25822" y="24416"/>
                    <a:pt x="26233" y="20719"/>
                  </a:cubicBezTo>
                  <a:cubicBezTo>
                    <a:pt x="26884" y="14838"/>
                    <a:pt x="21003" y="14838"/>
                    <a:pt x="16308" y="13017"/>
                  </a:cubicBezTo>
                  <a:cubicBezTo>
                    <a:pt x="11613" y="11195"/>
                    <a:pt x="10309" y="8839"/>
                    <a:pt x="9524" y="5966"/>
                  </a:cubicBezTo>
                  <a:cubicBezTo>
                    <a:pt x="8739" y="3108"/>
                    <a:pt x="6132" y="1788"/>
                    <a:pt x="4177" y="1538"/>
                  </a:cubicBezTo>
                  <a:cubicBezTo>
                    <a:pt x="3041" y="1404"/>
                    <a:pt x="2005" y="853"/>
                    <a:pt x="1253" y="1"/>
                  </a:cubicBezTo>
                  <a:close/>
                </a:path>
              </a:pathLst>
            </a:custGeom>
            <a:solidFill>
              <a:srgbClr val="0B1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2;p38"/>
            <p:cNvSpPr/>
            <p:nvPr/>
          </p:nvSpPr>
          <p:spPr>
            <a:xfrm>
              <a:off x="7363309" y="4662613"/>
              <a:ext cx="539273" cy="184768"/>
            </a:xfrm>
            <a:custGeom>
              <a:avLst/>
              <a:gdLst/>
              <a:ahLst/>
              <a:cxnLst/>
              <a:rect l="l" t="t" r="r" b="b"/>
              <a:pathLst>
                <a:path w="16826" h="5765" extrusionOk="0">
                  <a:moveTo>
                    <a:pt x="8020" y="0"/>
                  </a:moveTo>
                  <a:cubicBezTo>
                    <a:pt x="8020" y="0"/>
                    <a:pt x="7402" y="1404"/>
                    <a:pt x="6767" y="1821"/>
                  </a:cubicBezTo>
                  <a:cubicBezTo>
                    <a:pt x="6149" y="2222"/>
                    <a:pt x="3442" y="3108"/>
                    <a:pt x="1938" y="3743"/>
                  </a:cubicBezTo>
                  <a:cubicBezTo>
                    <a:pt x="1070" y="4094"/>
                    <a:pt x="0" y="5197"/>
                    <a:pt x="0" y="5765"/>
                  </a:cubicBezTo>
                  <a:lnTo>
                    <a:pt x="16826" y="5765"/>
                  </a:lnTo>
                  <a:lnTo>
                    <a:pt x="16291" y="2072"/>
                  </a:lnTo>
                  <a:lnTo>
                    <a:pt x="8020"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73;p38"/>
            <p:cNvSpPr/>
            <p:nvPr/>
          </p:nvSpPr>
          <p:spPr>
            <a:xfrm>
              <a:off x="7337060" y="4720976"/>
              <a:ext cx="638372" cy="145154"/>
            </a:xfrm>
            <a:custGeom>
              <a:avLst/>
              <a:gdLst/>
              <a:ahLst/>
              <a:cxnLst/>
              <a:rect l="l" t="t" r="r" b="b"/>
              <a:pathLst>
                <a:path w="19918" h="4529" extrusionOk="0">
                  <a:moveTo>
                    <a:pt x="6650" y="0"/>
                  </a:moveTo>
                  <a:cubicBezTo>
                    <a:pt x="5715" y="518"/>
                    <a:pt x="2807" y="1822"/>
                    <a:pt x="1454" y="2707"/>
                  </a:cubicBezTo>
                  <a:cubicBezTo>
                    <a:pt x="101" y="3593"/>
                    <a:pt x="0" y="4528"/>
                    <a:pt x="0" y="4528"/>
                  </a:cubicBezTo>
                  <a:lnTo>
                    <a:pt x="19115" y="4528"/>
                  </a:lnTo>
                  <a:cubicBezTo>
                    <a:pt x="19917" y="4528"/>
                    <a:pt x="19917" y="3325"/>
                    <a:pt x="19115" y="3325"/>
                  </a:cubicBezTo>
                  <a:lnTo>
                    <a:pt x="8472" y="3325"/>
                  </a:lnTo>
                  <a:cubicBezTo>
                    <a:pt x="8472" y="3325"/>
                    <a:pt x="8004" y="1187"/>
                    <a:pt x="6650"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74;p38"/>
            <p:cNvSpPr/>
            <p:nvPr/>
          </p:nvSpPr>
          <p:spPr>
            <a:xfrm>
              <a:off x="7392218" y="2840795"/>
              <a:ext cx="534466" cy="1948223"/>
            </a:xfrm>
            <a:custGeom>
              <a:avLst/>
              <a:gdLst/>
              <a:ahLst/>
              <a:cxnLst/>
              <a:rect l="l" t="t" r="r" b="b"/>
              <a:pathLst>
                <a:path w="16676" h="60787" extrusionOk="0">
                  <a:moveTo>
                    <a:pt x="0" y="1"/>
                  </a:moveTo>
                  <a:cubicBezTo>
                    <a:pt x="0" y="68"/>
                    <a:pt x="218" y="2056"/>
                    <a:pt x="552" y="5264"/>
                  </a:cubicBezTo>
                  <a:cubicBezTo>
                    <a:pt x="2039" y="19399"/>
                    <a:pt x="6049" y="57144"/>
                    <a:pt x="6049" y="57144"/>
                  </a:cubicBezTo>
                  <a:lnTo>
                    <a:pt x="16676" y="60786"/>
                  </a:lnTo>
                  <a:lnTo>
                    <a:pt x="12081" y="5264"/>
                  </a:lnTo>
                  <a:lnTo>
                    <a:pt x="11663" y="251"/>
                  </a:lnTo>
                  <a:lnTo>
                    <a:pt x="0" y="1"/>
                  </a:lnTo>
                  <a:close/>
                </a:path>
              </a:pathLst>
            </a:custGeom>
            <a:solidFill>
              <a:srgbClr val="70C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75;p38"/>
            <p:cNvSpPr/>
            <p:nvPr/>
          </p:nvSpPr>
          <p:spPr>
            <a:xfrm>
              <a:off x="8034307" y="4578546"/>
              <a:ext cx="523216" cy="260278"/>
            </a:xfrm>
            <a:custGeom>
              <a:avLst/>
              <a:gdLst/>
              <a:ahLst/>
              <a:cxnLst/>
              <a:rect l="l" t="t" r="r" b="b"/>
              <a:pathLst>
                <a:path w="16325" h="8121" extrusionOk="0">
                  <a:moveTo>
                    <a:pt x="14420" y="0"/>
                  </a:moveTo>
                  <a:lnTo>
                    <a:pt x="5698" y="451"/>
                  </a:lnTo>
                  <a:cubicBezTo>
                    <a:pt x="5698" y="451"/>
                    <a:pt x="5631" y="1938"/>
                    <a:pt x="5196" y="2506"/>
                  </a:cubicBezTo>
                  <a:cubicBezTo>
                    <a:pt x="4745" y="3058"/>
                    <a:pt x="2490" y="4662"/>
                    <a:pt x="1287" y="5681"/>
                  </a:cubicBezTo>
                  <a:cubicBezTo>
                    <a:pt x="602" y="6249"/>
                    <a:pt x="0" y="7586"/>
                    <a:pt x="217" y="8120"/>
                  </a:cubicBezTo>
                  <a:lnTo>
                    <a:pt x="16324" y="3292"/>
                  </a:lnTo>
                  <a:lnTo>
                    <a:pt x="14420"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76;p38"/>
            <p:cNvSpPr/>
            <p:nvPr/>
          </p:nvSpPr>
          <p:spPr>
            <a:xfrm>
              <a:off x="8014469" y="4650658"/>
              <a:ext cx="611065" cy="212780"/>
            </a:xfrm>
            <a:custGeom>
              <a:avLst/>
              <a:gdLst/>
              <a:ahLst/>
              <a:cxnLst/>
              <a:rect l="l" t="t" r="r" b="b"/>
              <a:pathLst>
                <a:path w="19066" h="6639" extrusionOk="0">
                  <a:moveTo>
                    <a:pt x="18297" y="1"/>
                  </a:moveTo>
                  <a:cubicBezTo>
                    <a:pt x="18241" y="1"/>
                    <a:pt x="18185" y="8"/>
                    <a:pt x="18130" y="22"/>
                  </a:cubicBezTo>
                  <a:lnTo>
                    <a:pt x="7937" y="3097"/>
                  </a:lnTo>
                  <a:cubicBezTo>
                    <a:pt x="7937" y="3097"/>
                    <a:pt x="6668" y="1242"/>
                    <a:pt x="4913" y="524"/>
                  </a:cubicBezTo>
                  <a:cubicBezTo>
                    <a:pt x="4211" y="1276"/>
                    <a:pt x="1922" y="3314"/>
                    <a:pt x="953" y="4534"/>
                  </a:cubicBezTo>
                  <a:cubicBezTo>
                    <a:pt x="1" y="5737"/>
                    <a:pt x="251" y="6639"/>
                    <a:pt x="251" y="6639"/>
                  </a:cubicBezTo>
                  <a:lnTo>
                    <a:pt x="18581" y="1142"/>
                  </a:lnTo>
                  <a:cubicBezTo>
                    <a:pt x="18898" y="1058"/>
                    <a:pt x="19065" y="707"/>
                    <a:pt x="18932" y="407"/>
                  </a:cubicBezTo>
                  <a:cubicBezTo>
                    <a:pt x="18821" y="158"/>
                    <a:pt x="18562" y="1"/>
                    <a:pt x="18297"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77;p38"/>
            <p:cNvSpPr/>
            <p:nvPr/>
          </p:nvSpPr>
          <p:spPr>
            <a:xfrm>
              <a:off x="7671758" y="2891145"/>
              <a:ext cx="873971" cy="1734001"/>
            </a:xfrm>
            <a:custGeom>
              <a:avLst/>
              <a:gdLst/>
              <a:ahLst/>
              <a:cxnLst/>
              <a:rect l="l" t="t" r="r" b="b"/>
              <a:pathLst>
                <a:path w="27269" h="54103" extrusionOk="0">
                  <a:moveTo>
                    <a:pt x="0" y="0"/>
                  </a:moveTo>
                  <a:cubicBezTo>
                    <a:pt x="0" y="67"/>
                    <a:pt x="16174" y="53718"/>
                    <a:pt x="16174" y="53718"/>
                  </a:cubicBezTo>
                  <a:lnTo>
                    <a:pt x="27269" y="54103"/>
                  </a:lnTo>
                  <a:lnTo>
                    <a:pt x="11680" y="251"/>
                  </a:lnTo>
                  <a:lnTo>
                    <a:pt x="0" y="0"/>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78;p38"/>
            <p:cNvSpPr/>
            <p:nvPr/>
          </p:nvSpPr>
          <p:spPr>
            <a:xfrm>
              <a:off x="7359014" y="1837790"/>
              <a:ext cx="932367" cy="1071592"/>
            </a:xfrm>
            <a:custGeom>
              <a:avLst/>
              <a:gdLst/>
              <a:ahLst/>
              <a:cxnLst/>
              <a:rect l="l" t="t" r="r" b="b"/>
              <a:pathLst>
                <a:path w="29091" h="33435" extrusionOk="0">
                  <a:moveTo>
                    <a:pt x="12462" y="0"/>
                  </a:moveTo>
                  <a:cubicBezTo>
                    <a:pt x="11433" y="0"/>
                    <a:pt x="9041" y="347"/>
                    <a:pt x="8355" y="870"/>
                  </a:cubicBezTo>
                  <a:cubicBezTo>
                    <a:pt x="7285" y="1672"/>
                    <a:pt x="585" y="22708"/>
                    <a:pt x="0" y="33435"/>
                  </a:cubicBezTo>
                  <a:lnTo>
                    <a:pt x="23326" y="33435"/>
                  </a:lnTo>
                  <a:lnTo>
                    <a:pt x="20702" y="24646"/>
                  </a:lnTo>
                  <a:cubicBezTo>
                    <a:pt x="20702" y="24646"/>
                    <a:pt x="29090" y="8673"/>
                    <a:pt x="28338" y="6383"/>
                  </a:cubicBezTo>
                  <a:cubicBezTo>
                    <a:pt x="27469" y="3677"/>
                    <a:pt x="24846" y="3008"/>
                    <a:pt x="22607" y="2106"/>
                  </a:cubicBezTo>
                  <a:cubicBezTo>
                    <a:pt x="22290" y="1989"/>
                    <a:pt x="21972" y="1855"/>
                    <a:pt x="21672" y="1705"/>
                  </a:cubicBezTo>
                  <a:cubicBezTo>
                    <a:pt x="19115" y="1137"/>
                    <a:pt x="13785" y="101"/>
                    <a:pt x="13635" y="51"/>
                  </a:cubicBezTo>
                  <a:cubicBezTo>
                    <a:pt x="13635" y="51"/>
                    <a:pt x="13167" y="1"/>
                    <a:pt x="12532" y="1"/>
                  </a:cubicBezTo>
                  <a:cubicBezTo>
                    <a:pt x="12509" y="0"/>
                    <a:pt x="12486" y="0"/>
                    <a:pt x="12462" y="0"/>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79;p38"/>
            <p:cNvSpPr/>
            <p:nvPr/>
          </p:nvSpPr>
          <p:spPr>
            <a:xfrm>
              <a:off x="7791176" y="2640514"/>
              <a:ext cx="176211" cy="196691"/>
            </a:xfrm>
            <a:custGeom>
              <a:avLst/>
              <a:gdLst/>
              <a:ahLst/>
              <a:cxnLst/>
              <a:rect l="l" t="t" r="r" b="b"/>
              <a:pathLst>
                <a:path w="5498" h="6137" extrusionOk="0">
                  <a:moveTo>
                    <a:pt x="5247" y="1"/>
                  </a:moveTo>
                  <a:lnTo>
                    <a:pt x="0" y="68"/>
                  </a:lnTo>
                  <a:lnTo>
                    <a:pt x="151" y="4362"/>
                  </a:lnTo>
                  <a:cubicBezTo>
                    <a:pt x="151" y="4362"/>
                    <a:pt x="318" y="5615"/>
                    <a:pt x="2005" y="6033"/>
                  </a:cubicBezTo>
                  <a:cubicBezTo>
                    <a:pt x="2296" y="6105"/>
                    <a:pt x="2582" y="6137"/>
                    <a:pt x="2857" y="6137"/>
                  </a:cubicBezTo>
                  <a:cubicBezTo>
                    <a:pt x="4181" y="6137"/>
                    <a:pt x="5253" y="5390"/>
                    <a:pt x="5364" y="4713"/>
                  </a:cubicBezTo>
                  <a:cubicBezTo>
                    <a:pt x="5497" y="3810"/>
                    <a:pt x="5264" y="84"/>
                    <a:pt x="5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80;p38"/>
            <p:cNvSpPr/>
            <p:nvPr/>
          </p:nvSpPr>
          <p:spPr>
            <a:xfrm>
              <a:off x="7445228" y="2642662"/>
              <a:ext cx="176756" cy="196691"/>
            </a:xfrm>
            <a:custGeom>
              <a:avLst/>
              <a:gdLst/>
              <a:ahLst/>
              <a:cxnLst/>
              <a:rect l="l" t="t" r="r" b="b"/>
              <a:pathLst>
                <a:path w="5515" h="6137" extrusionOk="0">
                  <a:moveTo>
                    <a:pt x="5247" y="1"/>
                  </a:moveTo>
                  <a:lnTo>
                    <a:pt x="1" y="68"/>
                  </a:lnTo>
                  <a:lnTo>
                    <a:pt x="151" y="4362"/>
                  </a:lnTo>
                  <a:cubicBezTo>
                    <a:pt x="151" y="4362"/>
                    <a:pt x="318" y="5615"/>
                    <a:pt x="2006" y="6032"/>
                  </a:cubicBezTo>
                  <a:cubicBezTo>
                    <a:pt x="2296" y="6104"/>
                    <a:pt x="2582" y="6137"/>
                    <a:pt x="2858" y="6137"/>
                  </a:cubicBezTo>
                  <a:cubicBezTo>
                    <a:pt x="4181" y="6137"/>
                    <a:pt x="5253" y="5390"/>
                    <a:pt x="5364" y="4713"/>
                  </a:cubicBezTo>
                  <a:cubicBezTo>
                    <a:pt x="5514" y="3810"/>
                    <a:pt x="5280" y="84"/>
                    <a:pt x="5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81;p38"/>
            <p:cNvSpPr/>
            <p:nvPr/>
          </p:nvSpPr>
          <p:spPr>
            <a:xfrm>
              <a:off x="7760633" y="1837790"/>
              <a:ext cx="322968" cy="240888"/>
            </a:xfrm>
            <a:custGeom>
              <a:avLst/>
              <a:gdLst/>
              <a:ahLst/>
              <a:cxnLst/>
              <a:rect l="l" t="t" r="r" b="b"/>
              <a:pathLst>
                <a:path w="10077" h="7516" extrusionOk="0">
                  <a:moveTo>
                    <a:pt x="1" y="1"/>
                  </a:moveTo>
                  <a:cubicBezTo>
                    <a:pt x="101" y="2240"/>
                    <a:pt x="419" y="6701"/>
                    <a:pt x="1555" y="7503"/>
                  </a:cubicBezTo>
                  <a:cubicBezTo>
                    <a:pt x="1628" y="7511"/>
                    <a:pt x="1704" y="7515"/>
                    <a:pt x="1783" y="7515"/>
                  </a:cubicBezTo>
                  <a:cubicBezTo>
                    <a:pt x="3939" y="7515"/>
                    <a:pt x="8174" y="4492"/>
                    <a:pt x="10076" y="2106"/>
                  </a:cubicBezTo>
                  <a:cubicBezTo>
                    <a:pt x="9759" y="1989"/>
                    <a:pt x="9441" y="1855"/>
                    <a:pt x="9141" y="1705"/>
                  </a:cubicBezTo>
                  <a:cubicBezTo>
                    <a:pt x="6584" y="1137"/>
                    <a:pt x="1254" y="101"/>
                    <a:pt x="1104" y="51"/>
                  </a:cubicBezTo>
                  <a:cubicBezTo>
                    <a:pt x="1104" y="51"/>
                    <a:pt x="636"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82;p38"/>
            <p:cNvSpPr/>
            <p:nvPr/>
          </p:nvSpPr>
          <p:spPr>
            <a:xfrm>
              <a:off x="7770824" y="1452229"/>
              <a:ext cx="330435" cy="591771"/>
            </a:xfrm>
            <a:custGeom>
              <a:avLst/>
              <a:gdLst/>
              <a:ahLst/>
              <a:cxnLst/>
              <a:rect l="l" t="t" r="r" b="b"/>
              <a:pathLst>
                <a:path w="10310" h="18464" extrusionOk="0">
                  <a:moveTo>
                    <a:pt x="2356" y="1"/>
                  </a:moveTo>
                  <a:cubicBezTo>
                    <a:pt x="1939" y="301"/>
                    <a:pt x="1571" y="886"/>
                    <a:pt x="1270" y="2139"/>
                  </a:cubicBezTo>
                  <a:cubicBezTo>
                    <a:pt x="853" y="4445"/>
                    <a:pt x="151" y="3743"/>
                    <a:pt x="51" y="4295"/>
                  </a:cubicBezTo>
                  <a:cubicBezTo>
                    <a:pt x="0" y="4529"/>
                    <a:pt x="619" y="4729"/>
                    <a:pt x="485" y="5414"/>
                  </a:cubicBezTo>
                  <a:cubicBezTo>
                    <a:pt x="335" y="6133"/>
                    <a:pt x="218" y="7252"/>
                    <a:pt x="418" y="7520"/>
                  </a:cubicBezTo>
                  <a:cubicBezTo>
                    <a:pt x="719" y="7921"/>
                    <a:pt x="1504" y="8171"/>
                    <a:pt x="2557" y="8205"/>
                  </a:cubicBezTo>
                  <a:cubicBezTo>
                    <a:pt x="2674" y="8221"/>
                    <a:pt x="2791" y="8221"/>
                    <a:pt x="2874" y="8238"/>
                  </a:cubicBezTo>
                  <a:cubicBezTo>
                    <a:pt x="3626" y="8338"/>
                    <a:pt x="3325" y="9992"/>
                    <a:pt x="3292" y="10260"/>
                  </a:cubicBezTo>
                  <a:cubicBezTo>
                    <a:pt x="3192" y="10878"/>
                    <a:pt x="2858" y="11446"/>
                    <a:pt x="2356" y="11814"/>
                  </a:cubicBezTo>
                  <a:cubicBezTo>
                    <a:pt x="2010" y="12052"/>
                    <a:pt x="1357" y="12086"/>
                    <a:pt x="1012" y="12086"/>
                  </a:cubicBezTo>
                  <a:cubicBezTo>
                    <a:pt x="874" y="12086"/>
                    <a:pt x="786" y="12081"/>
                    <a:pt x="786" y="12081"/>
                  </a:cubicBezTo>
                  <a:lnTo>
                    <a:pt x="786" y="12081"/>
                  </a:lnTo>
                  <a:cubicBezTo>
                    <a:pt x="786" y="12081"/>
                    <a:pt x="752" y="17946"/>
                    <a:pt x="1805" y="18464"/>
                  </a:cubicBezTo>
                  <a:cubicBezTo>
                    <a:pt x="3476" y="18180"/>
                    <a:pt x="7619" y="15506"/>
                    <a:pt x="9056" y="13869"/>
                  </a:cubicBezTo>
                  <a:cubicBezTo>
                    <a:pt x="7987" y="13234"/>
                    <a:pt x="7001" y="12365"/>
                    <a:pt x="6868" y="11195"/>
                  </a:cubicBezTo>
                  <a:cubicBezTo>
                    <a:pt x="6734" y="10009"/>
                    <a:pt x="7954" y="6032"/>
                    <a:pt x="7954" y="6032"/>
                  </a:cubicBezTo>
                  <a:cubicBezTo>
                    <a:pt x="7954" y="6032"/>
                    <a:pt x="8090" y="6159"/>
                    <a:pt x="8389" y="6159"/>
                  </a:cubicBezTo>
                  <a:cubicBezTo>
                    <a:pt x="8495" y="6159"/>
                    <a:pt x="8623" y="6143"/>
                    <a:pt x="8772" y="6099"/>
                  </a:cubicBezTo>
                  <a:cubicBezTo>
                    <a:pt x="9340" y="5949"/>
                    <a:pt x="10310" y="3660"/>
                    <a:pt x="9524" y="3276"/>
                  </a:cubicBezTo>
                  <a:cubicBezTo>
                    <a:pt x="9358" y="3193"/>
                    <a:pt x="9197" y="3153"/>
                    <a:pt x="9040" y="3153"/>
                  </a:cubicBezTo>
                  <a:cubicBezTo>
                    <a:pt x="8503" y="3153"/>
                    <a:pt x="8024" y="3619"/>
                    <a:pt x="7636" y="4395"/>
                  </a:cubicBezTo>
                  <a:cubicBezTo>
                    <a:pt x="7018" y="3560"/>
                    <a:pt x="6834" y="3276"/>
                    <a:pt x="5899" y="2691"/>
                  </a:cubicBezTo>
                  <a:cubicBezTo>
                    <a:pt x="5113" y="2206"/>
                    <a:pt x="3726" y="1839"/>
                    <a:pt x="2941" y="1070"/>
                  </a:cubicBezTo>
                  <a:cubicBezTo>
                    <a:pt x="2657" y="769"/>
                    <a:pt x="2457" y="402"/>
                    <a:pt x="235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83;p38"/>
            <p:cNvSpPr/>
            <p:nvPr/>
          </p:nvSpPr>
          <p:spPr>
            <a:xfrm>
              <a:off x="7794926" y="1619305"/>
              <a:ext cx="266175" cy="424695"/>
            </a:xfrm>
            <a:custGeom>
              <a:avLst/>
              <a:gdLst/>
              <a:ahLst/>
              <a:cxnLst/>
              <a:rect l="l" t="t" r="r" b="b"/>
              <a:pathLst>
                <a:path w="8305" h="13251" extrusionOk="0">
                  <a:moveTo>
                    <a:pt x="6851" y="1"/>
                  </a:moveTo>
                  <a:lnTo>
                    <a:pt x="6851" y="1"/>
                  </a:lnTo>
                  <a:cubicBezTo>
                    <a:pt x="6700" y="335"/>
                    <a:pt x="6583" y="552"/>
                    <a:pt x="6517" y="719"/>
                  </a:cubicBezTo>
                  <a:cubicBezTo>
                    <a:pt x="5311" y="2775"/>
                    <a:pt x="3275" y="3029"/>
                    <a:pt x="2329" y="3029"/>
                  </a:cubicBezTo>
                  <a:cubicBezTo>
                    <a:pt x="2253" y="3029"/>
                    <a:pt x="2183" y="3027"/>
                    <a:pt x="2122" y="3025"/>
                  </a:cubicBezTo>
                  <a:lnTo>
                    <a:pt x="2122" y="3025"/>
                  </a:lnTo>
                  <a:cubicBezTo>
                    <a:pt x="2874" y="3125"/>
                    <a:pt x="2573" y="4779"/>
                    <a:pt x="2540" y="5047"/>
                  </a:cubicBezTo>
                  <a:cubicBezTo>
                    <a:pt x="2440" y="5665"/>
                    <a:pt x="2106" y="6233"/>
                    <a:pt x="1604" y="6601"/>
                  </a:cubicBezTo>
                  <a:cubicBezTo>
                    <a:pt x="1258" y="6839"/>
                    <a:pt x="605" y="6873"/>
                    <a:pt x="260" y="6873"/>
                  </a:cubicBezTo>
                  <a:cubicBezTo>
                    <a:pt x="122" y="6873"/>
                    <a:pt x="34" y="6868"/>
                    <a:pt x="34" y="6868"/>
                  </a:cubicBezTo>
                  <a:lnTo>
                    <a:pt x="34" y="6868"/>
                  </a:lnTo>
                  <a:cubicBezTo>
                    <a:pt x="34" y="6868"/>
                    <a:pt x="0" y="12733"/>
                    <a:pt x="1053" y="13251"/>
                  </a:cubicBezTo>
                  <a:cubicBezTo>
                    <a:pt x="2724" y="12967"/>
                    <a:pt x="6867" y="10293"/>
                    <a:pt x="8304" y="8656"/>
                  </a:cubicBezTo>
                  <a:cubicBezTo>
                    <a:pt x="7235" y="8021"/>
                    <a:pt x="6249" y="7152"/>
                    <a:pt x="6116" y="5982"/>
                  </a:cubicBezTo>
                  <a:cubicBezTo>
                    <a:pt x="5982" y="4796"/>
                    <a:pt x="7202" y="819"/>
                    <a:pt x="7202" y="819"/>
                  </a:cubicBezTo>
                  <a:cubicBezTo>
                    <a:pt x="7202" y="819"/>
                    <a:pt x="6817" y="636"/>
                    <a:pt x="6851"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4;p38"/>
            <p:cNvSpPr/>
            <p:nvPr/>
          </p:nvSpPr>
          <p:spPr>
            <a:xfrm>
              <a:off x="8021968" y="1570750"/>
              <a:ext cx="49293" cy="58587"/>
            </a:xfrm>
            <a:custGeom>
              <a:avLst/>
              <a:gdLst/>
              <a:ahLst/>
              <a:cxnLst/>
              <a:rect l="l" t="t" r="r" b="b"/>
              <a:pathLst>
                <a:path w="1538" h="1828" extrusionOk="0">
                  <a:moveTo>
                    <a:pt x="1223" y="0"/>
                  </a:moveTo>
                  <a:cubicBezTo>
                    <a:pt x="1149" y="0"/>
                    <a:pt x="1059" y="17"/>
                    <a:pt x="953" y="62"/>
                  </a:cubicBezTo>
                  <a:cubicBezTo>
                    <a:pt x="368" y="313"/>
                    <a:pt x="1" y="1700"/>
                    <a:pt x="519" y="1816"/>
                  </a:cubicBezTo>
                  <a:cubicBezTo>
                    <a:pt x="551" y="1824"/>
                    <a:pt x="582" y="1827"/>
                    <a:pt x="612" y="1827"/>
                  </a:cubicBezTo>
                  <a:cubicBezTo>
                    <a:pt x="1062" y="1827"/>
                    <a:pt x="1232" y="1054"/>
                    <a:pt x="903" y="898"/>
                  </a:cubicBezTo>
                  <a:cubicBezTo>
                    <a:pt x="836" y="864"/>
                    <a:pt x="769" y="831"/>
                    <a:pt x="686" y="797"/>
                  </a:cubicBezTo>
                  <a:cubicBezTo>
                    <a:pt x="686" y="797"/>
                    <a:pt x="908" y="143"/>
                    <a:pt x="1392" y="143"/>
                  </a:cubicBezTo>
                  <a:cubicBezTo>
                    <a:pt x="1438" y="143"/>
                    <a:pt x="1487" y="149"/>
                    <a:pt x="1538" y="162"/>
                  </a:cubicBezTo>
                  <a:cubicBezTo>
                    <a:pt x="1538" y="162"/>
                    <a:pt x="1452" y="0"/>
                    <a:pt x="1223"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85;p38"/>
            <p:cNvSpPr/>
            <p:nvPr/>
          </p:nvSpPr>
          <p:spPr>
            <a:xfrm>
              <a:off x="7828643" y="1511104"/>
              <a:ext cx="44582" cy="27916"/>
            </a:xfrm>
            <a:custGeom>
              <a:avLst/>
              <a:gdLst/>
              <a:ahLst/>
              <a:cxnLst/>
              <a:rect l="l" t="t" r="r" b="b"/>
              <a:pathLst>
                <a:path w="1391" h="871" extrusionOk="0">
                  <a:moveTo>
                    <a:pt x="670" y="0"/>
                  </a:moveTo>
                  <a:cubicBezTo>
                    <a:pt x="415" y="0"/>
                    <a:pt x="152" y="120"/>
                    <a:pt x="1" y="319"/>
                  </a:cubicBezTo>
                  <a:cubicBezTo>
                    <a:pt x="519" y="336"/>
                    <a:pt x="1003" y="536"/>
                    <a:pt x="1371" y="870"/>
                  </a:cubicBezTo>
                  <a:cubicBezTo>
                    <a:pt x="1391" y="249"/>
                    <a:pt x="1038" y="0"/>
                    <a:pt x="670"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86;p38"/>
            <p:cNvSpPr/>
            <p:nvPr/>
          </p:nvSpPr>
          <p:spPr>
            <a:xfrm>
              <a:off x="7826527" y="1543603"/>
              <a:ext cx="26249" cy="26153"/>
            </a:xfrm>
            <a:custGeom>
              <a:avLst/>
              <a:gdLst/>
              <a:ahLst/>
              <a:cxnLst/>
              <a:rect l="l" t="t" r="r" b="b"/>
              <a:pathLst>
                <a:path w="819" h="816" extrusionOk="0">
                  <a:moveTo>
                    <a:pt x="419" y="1"/>
                  </a:moveTo>
                  <a:cubicBezTo>
                    <a:pt x="331" y="1"/>
                    <a:pt x="248" y="23"/>
                    <a:pt x="184" y="74"/>
                  </a:cubicBezTo>
                  <a:cubicBezTo>
                    <a:pt x="100" y="124"/>
                    <a:pt x="33" y="224"/>
                    <a:pt x="0" y="324"/>
                  </a:cubicBezTo>
                  <a:cubicBezTo>
                    <a:pt x="0" y="358"/>
                    <a:pt x="0" y="408"/>
                    <a:pt x="0" y="441"/>
                  </a:cubicBezTo>
                  <a:cubicBezTo>
                    <a:pt x="0" y="508"/>
                    <a:pt x="33" y="575"/>
                    <a:pt x="67" y="642"/>
                  </a:cubicBezTo>
                  <a:lnTo>
                    <a:pt x="150" y="725"/>
                  </a:lnTo>
                  <a:cubicBezTo>
                    <a:pt x="201" y="775"/>
                    <a:pt x="267" y="809"/>
                    <a:pt x="334" y="809"/>
                  </a:cubicBezTo>
                  <a:cubicBezTo>
                    <a:pt x="359" y="813"/>
                    <a:pt x="385" y="815"/>
                    <a:pt x="412" y="815"/>
                  </a:cubicBezTo>
                  <a:cubicBezTo>
                    <a:pt x="491" y="815"/>
                    <a:pt x="572" y="796"/>
                    <a:pt x="635" y="759"/>
                  </a:cubicBezTo>
                  <a:cubicBezTo>
                    <a:pt x="685" y="725"/>
                    <a:pt x="735" y="692"/>
                    <a:pt x="752" y="642"/>
                  </a:cubicBezTo>
                  <a:cubicBezTo>
                    <a:pt x="785" y="592"/>
                    <a:pt x="802" y="542"/>
                    <a:pt x="819" y="491"/>
                  </a:cubicBezTo>
                  <a:cubicBezTo>
                    <a:pt x="819" y="458"/>
                    <a:pt x="819" y="425"/>
                    <a:pt x="819" y="391"/>
                  </a:cubicBezTo>
                  <a:cubicBezTo>
                    <a:pt x="819" y="308"/>
                    <a:pt x="802" y="241"/>
                    <a:pt x="752" y="174"/>
                  </a:cubicBezTo>
                  <a:lnTo>
                    <a:pt x="685" y="90"/>
                  </a:lnTo>
                  <a:cubicBezTo>
                    <a:pt x="635" y="57"/>
                    <a:pt x="568" y="24"/>
                    <a:pt x="501" y="7"/>
                  </a:cubicBezTo>
                  <a:cubicBezTo>
                    <a:pt x="474" y="3"/>
                    <a:pt x="446" y="1"/>
                    <a:pt x="419"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87;p38"/>
            <p:cNvSpPr/>
            <p:nvPr/>
          </p:nvSpPr>
          <p:spPr>
            <a:xfrm>
              <a:off x="7805086" y="1639112"/>
              <a:ext cx="63779" cy="23204"/>
            </a:xfrm>
            <a:custGeom>
              <a:avLst/>
              <a:gdLst/>
              <a:ahLst/>
              <a:cxnLst/>
              <a:rect l="l" t="t" r="r" b="b"/>
              <a:pathLst>
                <a:path w="1990" h="724" extrusionOk="0">
                  <a:moveTo>
                    <a:pt x="1989" y="1"/>
                  </a:moveTo>
                  <a:lnTo>
                    <a:pt x="1" y="352"/>
                  </a:lnTo>
                  <a:cubicBezTo>
                    <a:pt x="1" y="352"/>
                    <a:pt x="432" y="724"/>
                    <a:pt x="947" y="724"/>
                  </a:cubicBezTo>
                  <a:cubicBezTo>
                    <a:pt x="1292" y="724"/>
                    <a:pt x="1674" y="557"/>
                    <a:pt x="1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88;p38"/>
            <p:cNvSpPr/>
            <p:nvPr/>
          </p:nvSpPr>
          <p:spPr>
            <a:xfrm>
              <a:off x="7400326" y="1387391"/>
              <a:ext cx="104387" cy="148936"/>
            </a:xfrm>
            <a:custGeom>
              <a:avLst/>
              <a:gdLst/>
              <a:ahLst/>
              <a:cxnLst/>
              <a:rect l="l" t="t" r="r" b="b"/>
              <a:pathLst>
                <a:path w="3257" h="4647" extrusionOk="0">
                  <a:moveTo>
                    <a:pt x="244" y="0"/>
                  </a:moveTo>
                  <a:cubicBezTo>
                    <a:pt x="29" y="0"/>
                    <a:pt x="0" y="478"/>
                    <a:pt x="65" y="720"/>
                  </a:cubicBezTo>
                  <a:cubicBezTo>
                    <a:pt x="132" y="971"/>
                    <a:pt x="349" y="1305"/>
                    <a:pt x="549" y="1372"/>
                  </a:cubicBezTo>
                  <a:cubicBezTo>
                    <a:pt x="917" y="1439"/>
                    <a:pt x="1301" y="1489"/>
                    <a:pt x="1669" y="1522"/>
                  </a:cubicBezTo>
                  <a:lnTo>
                    <a:pt x="3006" y="4647"/>
                  </a:lnTo>
                  <a:cubicBezTo>
                    <a:pt x="3006" y="4647"/>
                    <a:pt x="3256" y="2809"/>
                    <a:pt x="2822" y="1439"/>
                  </a:cubicBezTo>
                  <a:cubicBezTo>
                    <a:pt x="2523" y="531"/>
                    <a:pt x="2341" y="327"/>
                    <a:pt x="2146" y="327"/>
                  </a:cubicBezTo>
                  <a:cubicBezTo>
                    <a:pt x="2046" y="327"/>
                    <a:pt x="1943" y="380"/>
                    <a:pt x="1819" y="420"/>
                  </a:cubicBezTo>
                  <a:cubicBezTo>
                    <a:pt x="1519" y="503"/>
                    <a:pt x="1218" y="570"/>
                    <a:pt x="900" y="620"/>
                  </a:cubicBezTo>
                  <a:cubicBezTo>
                    <a:pt x="900" y="620"/>
                    <a:pt x="499" y="35"/>
                    <a:pt x="265" y="2"/>
                  </a:cubicBezTo>
                  <a:cubicBezTo>
                    <a:pt x="258" y="1"/>
                    <a:pt x="251" y="0"/>
                    <a:pt x="244"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89;p38"/>
            <p:cNvSpPr/>
            <p:nvPr/>
          </p:nvSpPr>
          <p:spPr>
            <a:xfrm>
              <a:off x="7336002" y="1412326"/>
              <a:ext cx="168166" cy="161211"/>
            </a:xfrm>
            <a:custGeom>
              <a:avLst/>
              <a:gdLst/>
              <a:ahLst/>
              <a:cxnLst/>
              <a:rect l="l" t="t" r="r" b="b"/>
              <a:pathLst>
                <a:path w="5247" h="5030" extrusionOk="0">
                  <a:moveTo>
                    <a:pt x="1409" y="1"/>
                  </a:moveTo>
                  <a:cubicBezTo>
                    <a:pt x="909" y="1"/>
                    <a:pt x="136" y="68"/>
                    <a:pt x="67" y="193"/>
                  </a:cubicBezTo>
                  <a:cubicBezTo>
                    <a:pt x="17" y="277"/>
                    <a:pt x="0" y="360"/>
                    <a:pt x="0" y="460"/>
                  </a:cubicBezTo>
                  <a:cubicBezTo>
                    <a:pt x="0" y="561"/>
                    <a:pt x="50" y="644"/>
                    <a:pt x="117" y="711"/>
                  </a:cubicBezTo>
                  <a:lnTo>
                    <a:pt x="652" y="828"/>
                  </a:lnTo>
                  <a:cubicBezTo>
                    <a:pt x="652" y="828"/>
                    <a:pt x="518" y="1279"/>
                    <a:pt x="602" y="1329"/>
                  </a:cubicBezTo>
                  <a:cubicBezTo>
                    <a:pt x="802" y="1413"/>
                    <a:pt x="1003" y="1480"/>
                    <a:pt x="1203" y="1546"/>
                  </a:cubicBezTo>
                  <a:cubicBezTo>
                    <a:pt x="1186" y="1630"/>
                    <a:pt x="1170" y="1730"/>
                    <a:pt x="1153" y="1814"/>
                  </a:cubicBezTo>
                  <a:cubicBezTo>
                    <a:pt x="1136" y="1931"/>
                    <a:pt x="1153" y="2031"/>
                    <a:pt x="1203" y="2131"/>
                  </a:cubicBezTo>
                  <a:cubicBezTo>
                    <a:pt x="1253" y="2215"/>
                    <a:pt x="1337" y="2265"/>
                    <a:pt x="1420" y="2315"/>
                  </a:cubicBezTo>
                  <a:cubicBezTo>
                    <a:pt x="1320" y="2348"/>
                    <a:pt x="1220" y="2399"/>
                    <a:pt x="1120" y="2465"/>
                  </a:cubicBezTo>
                  <a:cubicBezTo>
                    <a:pt x="1086" y="2482"/>
                    <a:pt x="1053" y="2499"/>
                    <a:pt x="1036" y="2532"/>
                  </a:cubicBezTo>
                  <a:cubicBezTo>
                    <a:pt x="1003" y="2716"/>
                    <a:pt x="1069" y="2917"/>
                    <a:pt x="1203" y="3033"/>
                  </a:cubicBezTo>
                  <a:cubicBezTo>
                    <a:pt x="1370" y="3117"/>
                    <a:pt x="2373" y="3418"/>
                    <a:pt x="2373" y="3418"/>
                  </a:cubicBezTo>
                  <a:cubicBezTo>
                    <a:pt x="2373" y="3418"/>
                    <a:pt x="3457" y="5029"/>
                    <a:pt x="4463" y="5029"/>
                  </a:cubicBezTo>
                  <a:cubicBezTo>
                    <a:pt x="4501" y="5029"/>
                    <a:pt x="4540" y="5027"/>
                    <a:pt x="4578" y="5022"/>
                  </a:cubicBezTo>
                  <a:cubicBezTo>
                    <a:pt x="5247" y="4922"/>
                    <a:pt x="5230" y="2031"/>
                    <a:pt x="4394" y="1212"/>
                  </a:cubicBezTo>
                  <a:cubicBezTo>
                    <a:pt x="3676" y="494"/>
                    <a:pt x="2089" y="26"/>
                    <a:pt x="1671" y="9"/>
                  </a:cubicBezTo>
                  <a:cubicBezTo>
                    <a:pt x="1600" y="4"/>
                    <a:pt x="1510" y="1"/>
                    <a:pt x="1409"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0;p38"/>
            <p:cNvSpPr/>
            <p:nvPr/>
          </p:nvSpPr>
          <p:spPr>
            <a:xfrm>
              <a:off x="7336002" y="1427069"/>
              <a:ext cx="81407" cy="23044"/>
            </a:xfrm>
            <a:custGeom>
              <a:avLst/>
              <a:gdLst/>
              <a:ahLst/>
              <a:cxnLst/>
              <a:rect l="l" t="t" r="r" b="b"/>
              <a:pathLst>
                <a:path w="2540" h="719" extrusionOk="0">
                  <a:moveTo>
                    <a:pt x="0" y="0"/>
                  </a:moveTo>
                  <a:cubicBezTo>
                    <a:pt x="0" y="101"/>
                    <a:pt x="50" y="184"/>
                    <a:pt x="117" y="251"/>
                  </a:cubicBezTo>
                  <a:lnTo>
                    <a:pt x="652" y="368"/>
                  </a:lnTo>
                  <a:cubicBezTo>
                    <a:pt x="652" y="368"/>
                    <a:pt x="2272" y="652"/>
                    <a:pt x="2540" y="719"/>
                  </a:cubicBezTo>
                  <a:cubicBezTo>
                    <a:pt x="2306" y="452"/>
                    <a:pt x="1988" y="268"/>
                    <a:pt x="1637" y="201"/>
                  </a:cubicBezTo>
                  <a:cubicBezTo>
                    <a:pt x="1103" y="101"/>
                    <a:pt x="551" y="34"/>
                    <a:pt x="0"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91;p38"/>
            <p:cNvSpPr/>
            <p:nvPr/>
          </p:nvSpPr>
          <p:spPr>
            <a:xfrm>
              <a:off x="7372924" y="1461876"/>
              <a:ext cx="49325" cy="13942"/>
            </a:xfrm>
            <a:custGeom>
              <a:avLst/>
              <a:gdLst/>
              <a:ahLst/>
              <a:cxnLst/>
              <a:rect l="l" t="t" r="r" b="b"/>
              <a:pathLst>
                <a:path w="1539" h="435" extrusionOk="0">
                  <a:moveTo>
                    <a:pt x="51" y="0"/>
                  </a:moveTo>
                  <a:cubicBezTo>
                    <a:pt x="34" y="84"/>
                    <a:pt x="18" y="184"/>
                    <a:pt x="1" y="268"/>
                  </a:cubicBezTo>
                  <a:cubicBezTo>
                    <a:pt x="502" y="385"/>
                    <a:pt x="1020" y="435"/>
                    <a:pt x="1538" y="435"/>
                  </a:cubicBezTo>
                  <a:lnTo>
                    <a:pt x="51"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92;p38"/>
            <p:cNvSpPr/>
            <p:nvPr/>
          </p:nvSpPr>
          <p:spPr>
            <a:xfrm>
              <a:off x="7371866" y="1486522"/>
              <a:ext cx="40191" cy="9647"/>
            </a:xfrm>
            <a:custGeom>
              <a:avLst/>
              <a:gdLst/>
              <a:ahLst/>
              <a:cxnLst/>
              <a:rect l="l" t="t" r="r" b="b"/>
              <a:pathLst>
                <a:path w="1254" h="301" extrusionOk="0">
                  <a:moveTo>
                    <a:pt x="301" y="0"/>
                  </a:moveTo>
                  <a:cubicBezTo>
                    <a:pt x="201" y="33"/>
                    <a:pt x="101" y="84"/>
                    <a:pt x="1" y="150"/>
                  </a:cubicBezTo>
                  <a:cubicBezTo>
                    <a:pt x="418" y="217"/>
                    <a:pt x="836" y="267"/>
                    <a:pt x="1254" y="301"/>
                  </a:cubicBezTo>
                  <a:cubicBezTo>
                    <a:pt x="936" y="167"/>
                    <a:pt x="619" y="67"/>
                    <a:pt x="301"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3;p38"/>
            <p:cNvSpPr/>
            <p:nvPr/>
          </p:nvSpPr>
          <p:spPr>
            <a:xfrm>
              <a:off x="7368116" y="1516938"/>
              <a:ext cx="902368" cy="697889"/>
            </a:xfrm>
            <a:custGeom>
              <a:avLst/>
              <a:gdLst/>
              <a:ahLst/>
              <a:cxnLst/>
              <a:rect l="l" t="t" r="r" b="b"/>
              <a:pathLst>
                <a:path w="28155" h="21775" extrusionOk="0">
                  <a:moveTo>
                    <a:pt x="5406" y="1"/>
                  </a:moveTo>
                  <a:cubicBezTo>
                    <a:pt x="5168" y="1"/>
                    <a:pt x="1" y="1825"/>
                    <a:pt x="1" y="1825"/>
                  </a:cubicBezTo>
                  <a:cubicBezTo>
                    <a:pt x="1" y="1825"/>
                    <a:pt x="1772" y="14807"/>
                    <a:pt x="4228" y="20104"/>
                  </a:cubicBezTo>
                  <a:cubicBezTo>
                    <a:pt x="6695" y="21349"/>
                    <a:pt x="10622" y="21774"/>
                    <a:pt x="14405" y="21774"/>
                  </a:cubicBezTo>
                  <a:cubicBezTo>
                    <a:pt x="18794" y="21774"/>
                    <a:pt x="22989" y="21201"/>
                    <a:pt x="24479" y="20672"/>
                  </a:cubicBezTo>
                  <a:cubicBezTo>
                    <a:pt x="27252" y="19686"/>
                    <a:pt x="27987" y="17882"/>
                    <a:pt x="28071" y="17196"/>
                  </a:cubicBezTo>
                  <a:cubicBezTo>
                    <a:pt x="28154" y="16511"/>
                    <a:pt x="28104" y="15024"/>
                    <a:pt x="26851" y="14072"/>
                  </a:cubicBezTo>
                  <a:cubicBezTo>
                    <a:pt x="26120" y="13524"/>
                    <a:pt x="20393" y="13407"/>
                    <a:pt x="15665" y="13407"/>
                  </a:cubicBezTo>
                  <a:cubicBezTo>
                    <a:pt x="12181" y="13407"/>
                    <a:pt x="9240" y="13470"/>
                    <a:pt x="9240" y="13470"/>
                  </a:cubicBezTo>
                  <a:cubicBezTo>
                    <a:pt x="9240" y="13470"/>
                    <a:pt x="5414" y="104"/>
                    <a:pt x="5414" y="3"/>
                  </a:cubicBezTo>
                  <a:cubicBezTo>
                    <a:pt x="5414" y="2"/>
                    <a:pt x="5411" y="1"/>
                    <a:pt x="5406"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4;p38"/>
            <p:cNvSpPr/>
            <p:nvPr/>
          </p:nvSpPr>
          <p:spPr>
            <a:xfrm>
              <a:off x="5832280" y="2001758"/>
              <a:ext cx="947879" cy="442386"/>
            </a:xfrm>
            <a:custGeom>
              <a:avLst/>
              <a:gdLst/>
              <a:ahLst/>
              <a:cxnLst/>
              <a:rect l="l" t="t" r="r" b="b"/>
              <a:pathLst>
                <a:path w="29575" h="13803" extrusionOk="0">
                  <a:moveTo>
                    <a:pt x="27306" y="1"/>
                  </a:moveTo>
                  <a:cubicBezTo>
                    <a:pt x="26976" y="1"/>
                    <a:pt x="26082" y="566"/>
                    <a:pt x="26082" y="566"/>
                  </a:cubicBezTo>
                  <a:cubicBezTo>
                    <a:pt x="25648" y="399"/>
                    <a:pt x="25197" y="265"/>
                    <a:pt x="24746" y="165"/>
                  </a:cubicBezTo>
                  <a:cubicBezTo>
                    <a:pt x="24742" y="164"/>
                    <a:pt x="24738" y="164"/>
                    <a:pt x="24734" y="164"/>
                  </a:cubicBezTo>
                  <a:cubicBezTo>
                    <a:pt x="24387" y="164"/>
                    <a:pt x="22006" y="1501"/>
                    <a:pt x="22006" y="1501"/>
                  </a:cubicBezTo>
                  <a:cubicBezTo>
                    <a:pt x="22006" y="1501"/>
                    <a:pt x="15907" y="5044"/>
                    <a:pt x="12264" y="8085"/>
                  </a:cubicBezTo>
                  <a:cubicBezTo>
                    <a:pt x="9792" y="5779"/>
                    <a:pt x="6099" y="2387"/>
                    <a:pt x="5063" y="1635"/>
                  </a:cubicBezTo>
                  <a:cubicBezTo>
                    <a:pt x="4452" y="1296"/>
                    <a:pt x="3711" y="1036"/>
                    <a:pt x="3004" y="1036"/>
                  </a:cubicBezTo>
                  <a:cubicBezTo>
                    <a:pt x="2105" y="1036"/>
                    <a:pt x="1260" y="1456"/>
                    <a:pt x="802" y="2671"/>
                  </a:cubicBezTo>
                  <a:cubicBezTo>
                    <a:pt x="0" y="4860"/>
                    <a:pt x="3910" y="9104"/>
                    <a:pt x="7820" y="12212"/>
                  </a:cubicBezTo>
                  <a:cubicBezTo>
                    <a:pt x="9230" y="13332"/>
                    <a:pt x="10580" y="13802"/>
                    <a:pt x="11886" y="13802"/>
                  </a:cubicBezTo>
                  <a:cubicBezTo>
                    <a:pt x="13968" y="13802"/>
                    <a:pt x="15935" y="12605"/>
                    <a:pt x="17845" y="10942"/>
                  </a:cubicBezTo>
                  <a:cubicBezTo>
                    <a:pt x="20452" y="8653"/>
                    <a:pt x="21287" y="7065"/>
                    <a:pt x="23442" y="4359"/>
                  </a:cubicBezTo>
                  <a:cubicBezTo>
                    <a:pt x="23559" y="4375"/>
                    <a:pt x="23660" y="4392"/>
                    <a:pt x="23760" y="4409"/>
                  </a:cubicBezTo>
                  <a:cubicBezTo>
                    <a:pt x="24278" y="4492"/>
                    <a:pt x="25748" y="4676"/>
                    <a:pt x="25748" y="4676"/>
                  </a:cubicBezTo>
                  <a:lnTo>
                    <a:pt x="25631" y="4125"/>
                  </a:lnTo>
                  <a:lnTo>
                    <a:pt x="26600" y="3272"/>
                  </a:lnTo>
                  <a:lnTo>
                    <a:pt x="26734" y="3172"/>
                  </a:lnTo>
                  <a:cubicBezTo>
                    <a:pt x="26734" y="3172"/>
                    <a:pt x="27152" y="3022"/>
                    <a:pt x="27503" y="2888"/>
                  </a:cubicBezTo>
                  <a:cubicBezTo>
                    <a:pt x="27686" y="2821"/>
                    <a:pt x="27870" y="2755"/>
                    <a:pt x="27937" y="2738"/>
                  </a:cubicBezTo>
                  <a:cubicBezTo>
                    <a:pt x="28288" y="2504"/>
                    <a:pt x="28622" y="2237"/>
                    <a:pt x="28889" y="1919"/>
                  </a:cubicBezTo>
                  <a:cubicBezTo>
                    <a:pt x="29240" y="1552"/>
                    <a:pt x="29575" y="1084"/>
                    <a:pt x="29407" y="883"/>
                  </a:cubicBezTo>
                  <a:lnTo>
                    <a:pt x="29424" y="883"/>
                  </a:lnTo>
                  <a:cubicBezTo>
                    <a:pt x="29406" y="861"/>
                    <a:pt x="29377" y="851"/>
                    <a:pt x="29338" y="851"/>
                  </a:cubicBezTo>
                  <a:cubicBezTo>
                    <a:pt x="29025" y="851"/>
                    <a:pt x="28109" y="1516"/>
                    <a:pt x="27737" y="1769"/>
                  </a:cubicBezTo>
                  <a:cubicBezTo>
                    <a:pt x="27620" y="1852"/>
                    <a:pt x="27486" y="1902"/>
                    <a:pt x="27336" y="1953"/>
                  </a:cubicBezTo>
                  <a:cubicBezTo>
                    <a:pt x="27068" y="2036"/>
                    <a:pt x="26801" y="2086"/>
                    <a:pt x="26517" y="2120"/>
                  </a:cubicBezTo>
                  <a:lnTo>
                    <a:pt x="26383" y="1886"/>
                  </a:lnTo>
                  <a:lnTo>
                    <a:pt x="26283" y="1719"/>
                  </a:lnTo>
                  <a:cubicBezTo>
                    <a:pt x="26283" y="1719"/>
                    <a:pt x="27118" y="1234"/>
                    <a:pt x="27302" y="883"/>
                  </a:cubicBezTo>
                  <a:cubicBezTo>
                    <a:pt x="27419" y="666"/>
                    <a:pt x="27570" y="215"/>
                    <a:pt x="27402" y="31"/>
                  </a:cubicBezTo>
                  <a:cubicBezTo>
                    <a:pt x="27382" y="10"/>
                    <a:pt x="27348" y="1"/>
                    <a:pt x="2730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5;p38"/>
            <p:cNvSpPr/>
            <p:nvPr/>
          </p:nvSpPr>
          <p:spPr>
            <a:xfrm>
              <a:off x="6669811" y="2062172"/>
              <a:ext cx="43941" cy="44485"/>
            </a:xfrm>
            <a:custGeom>
              <a:avLst/>
              <a:gdLst/>
              <a:ahLst/>
              <a:cxnLst/>
              <a:rect l="l" t="t" r="r" b="b"/>
              <a:pathLst>
                <a:path w="1371" h="1388" extrusionOk="0">
                  <a:moveTo>
                    <a:pt x="251" y="1"/>
                  </a:moveTo>
                  <a:cubicBezTo>
                    <a:pt x="101" y="68"/>
                    <a:pt x="1" y="134"/>
                    <a:pt x="1" y="134"/>
                  </a:cubicBezTo>
                  <a:lnTo>
                    <a:pt x="485" y="1387"/>
                  </a:lnTo>
                  <a:lnTo>
                    <a:pt x="602" y="1287"/>
                  </a:lnTo>
                  <a:cubicBezTo>
                    <a:pt x="602" y="1287"/>
                    <a:pt x="1020" y="1137"/>
                    <a:pt x="1371" y="1003"/>
                  </a:cubicBezTo>
                  <a:cubicBezTo>
                    <a:pt x="1371" y="686"/>
                    <a:pt x="1321" y="368"/>
                    <a:pt x="1204" y="68"/>
                  </a:cubicBezTo>
                  <a:cubicBezTo>
                    <a:pt x="936" y="151"/>
                    <a:pt x="669" y="201"/>
                    <a:pt x="385" y="235"/>
                  </a:cubicBezTo>
                  <a:lnTo>
                    <a:pt x="251" y="1"/>
                  </a:lnTo>
                  <a:close/>
                </a:path>
              </a:pathLst>
            </a:custGeom>
            <a:solidFill>
              <a:srgbClr val="DE4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96;p38"/>
            <p:cNvSpPr/>
            <p:nvPr/>
          </p:nvSpPr>
          <p:spPr>
            <a:xfrm>
              <a:off x="6608756" y="2041051"/>
              <a:ext cx="98586" cy="110925"/>
            </a:xfrm>
            <a:custGeom>
              <a:avLst/>
              <a:gdLst/>
              <a:ahLst/>
              <a:cxnLst/>
              <a:rect l="l" t="t" r="r" b="b"/>
              <a:pathLst>
                <a:path w="3076" h="3461" extrusionOk="0">
                  <a:moveTo>
                    <a:pt x="1688" y="1"/>
                  </a:moveTo>
                  <a:cubicBezTo>
                    <a:pt x="1351" y="1"/>
                    <a:pt x="1120" y="359"/>
                    <a:pt x="1120" y="359"/>
                  </a:cubicBezTo>
                  <a:lnTo>
                    <a:pt x="1120" y="376"/>
                  </a:lnTo>
                  <a:lnTo>
                    <a:pt x="1404" y="626"/>
                  </a:lnTo>
                  <a:cubicBezTo>
                    <a:pt x="1404" y="626"/>
                    <a:pt x="1310" y="614"/>
                    <a:pt x="1190" y="614"/>
                  </a:cubicBezTo>
                  <a:cubicBezTo>
                    <a:pt x="1025" y="614"/>
                    <a:pt x="813" y="637"/>
                    <a:pt x="736" y="743"/>
                  </a:cubicBezTo>
                  <a:cubicBezTo>
                    <a:pt x="602" y="927"/>
                    <a:pt x="803" y="1328"/>
                    <a:pt x="803" y="1328"/>
                  </a:cubicBezTo>
                  <a:cubicBezTo>
                    <a:pt x="669" y="1244"/>
                    <a:pt x="535" y="1194"/>
                    <a:pt x="385" y="1161"/>
                  </a:cubicBezTo>
                  <a:cubicBezTo>
                    <a:pt x="268" y="1161"/>
                    <a:pt x="151" y="1328"/>
                    <a:pt x="84" y="1529"/>
                  </a:cubicBezTo>
                  <a:cubicBezTo>
                    <a:pt x="1" y="1729"/>
                    <a:pt x="1037" y="3350"/>
                    <a:pt x="1037" y="3350"/>
                  </a:cubicBezTo>
                  <a:cubicBezTo>
                    <a:pt x="1037" y="3350"/>
                    <a:pt x="1295" y="3460"/>
                    <a:pt x="1452" y="3460"/>
                  </a:cubicBezTo>
                  <a:cubicBezTo>
                    <a:pt x="1479" y="3460"/>
                    <a:pt x="1502" y="3457"/>
                    <a:pt x="1521" y="3450"/>
                  </a:cubicBezTo>
                  <a:cubicBezTo>
                    <a:pt x="1672" y="3400"/>
                    <a:pt x="1805" y="2899"/>
                    <a:pt x="1805" y="2899"/>
                  </a:cubicBezTo>
                  <a:cubicBezTo>
                    <a:pt x="1872" y="2899"/>
                    <a:pt x="1939" y="2882"/>
                    <a:pt x="2006" y="2865"/>
                  </a:cubicBezTo>
                  <a:cubicBezTo>
                    <a:pt x="2123" y="2848"/>
                    <a:pt x="2223" y="2798"/>
                    <a:pt x="2323" y="2732"/>
                  </a:cubicBezTo>
                  <a:cubicBezTo>
                    <a:pt x="2474" y="2598"/>
                    <a:pt x="2424" y="2214"/>
                    <a:pt x="2424" y="2214"/>
                  </a:cubicBezTo>
                  <a:cubicBezTo>
                    <a:pt x="2424" y="2214"/>
                    <a:pt x="2507" y="2197"/>
                    <a:pt x="2591" y="2147"/>
                  </a:cubicBezTo>
                  <a:cubicBezTo>
                    <a:pt x="2708" y="2113"/>
                    <a:pt x="2808" y="2046"/>
                    <a:pt x="2891" y="1980"/>
                  </a:cubicBezTo>
                  <a:cubicBezTo>
                    <a:pt x="3075" y="1779"/>
                    <a:pt x="2808" y="1228"/>
                    <a:pt x="2657" y="843"/>
                  </a:cubicBezTo>
                  <a:cubicBezTo>
                    <a:pt x="2524" y="442"/>
                    <a:pt x="2223" y="142"/>
                    <a:pt x="1839" y="25"/>
                  </a:cubicBezTo>
                  <a:cubicBezTo>
                    <a:pt x="1787" y="8"/>
                    <a:pt x="1736" y="1"/>
                    <a:pt x="1688"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97;p38"/>
            <p:cNvSpPr/>
            <p:nvPr/>
          </p:nvSpPr>
          <p:spPr>
            <a:xfrm>
              <a:off x="5743245" y="1959260"/>
              <a:ext cx="499788" cy="496551"/>
            </a:xfrm>
            <a:custGeom>
              <a:avLst/>
              <a:gdLst/>
              <a:ahLst/>
              <a:cxnLst/>
              <a:rect l="l" t="t" r="r" b="b"/>
              <a:pathLst>
                <a:path w="15594" h="15493" extrusionOk="0">
                  <a:moveTo>
                    <a:pt x="4500" y="0"/>
                  </a:moveTo>
                  <a:cubicBezTo>
                    <a:pt x="2194" y="0"/>
                    <a:pt x="1" y="2033"/>
                    <a:pt x="1776" y="4999"/>
                  </a:cubicBezTo>
                  <a:cubicBezTo>
                    <a:pt x="4082" y="8842"/>
                    <a:pt x="10732" y="15492"/>
                    <a:pt x="10732" y="15492"/>
                  </a:cubicBezTo>
                  <a:lnTo>
                    <a:pt x="15594" y="8458"/>
                  </a:lnTo>
                  <a:lnTo>
                    <a:pt x="6438" y="538"/>
                  </a:lnTo>
                  <a:cubicBezTo>
                    <a:pt x="5845" y="171"/>
                    <a:pt x="5167" y="0"/>
                    <a:pt x="4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98;p38"/>
            <p:cNvSpPr/>
            <p:nvPr/>
          </p:nvSpPr>
          <p:spPr>
            <a:xfrm>
              <a:off x="6693400" y="1997912"/>
              <a:ext cx="66408" cy="77721"/>
            </a:xfrm>
            <a:custGeom>
              <a:avLst/>
              <a:gdLst/>
              <a:ahLst/>
              <a:cxnLst/>
              <a:rect l="l" t="t" r="r" b="b"/>
              <a:pathLst>
                <a:path w="2072" h="2425" extrusionOk="0">
                  <a:moveTo>
                    <a:pt x="768" y="1"/>
                  </a:moveTo>
                  <a:cubicBezTo>
                    <a:pt x="317" y="1087"/>
                    <a:pt x="267" y="1120"/>
                    <a:pt x="117" y="1688"/>
                  </a:cubicBezTo>
                  <a:cubicBezTo>
                    <a:pt x="1" y="2129"/>
                    <a:pt x="521" y="2425"/>
                    <a:pt x="928" y="2425"/>
                  </a:cubicBezTo>
                  <a:cubicBezTo>
                    <a:pt x="1107" y="2425"/>
                    <a:pt x="1265" y="2367"/>
                    <a:pt x="1336" y="2240"/>
                  </a:cubicBezTo>
                  <a:cubicBezTo>
                    <a:pt x="1470" y="2006"/>
                    <a:pt x="2072" y="535"/>
                    <a:pt x="2072" y="535"/>
                  </a:cubicBezTo>
                  <a:cubicBezTo>
                    <a:pt x="2072" y="535"/>
                    <a:pt x="986" y="101"/>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99;p38"/>
            <p:cNvSpPr/>
            <p:nvPr/>
          </p:nvSpPr>
          <p:spPr>
            <a:xfrm>
              <a:off x="6706220" y="1988810"/>
              <a:ext cx="61632" cy="32691"/>
            </a:xfrm>
            <a:custGeom>
              <a:avLst/>
              <a:gdLst/>
              <a:ahLst/>
              <a:cxnLst/>
              <a:rect l="l" t="t" r="r" b="b"/>
              <a:pathLst>
                <a:path w="1923" h="1020" extrusionOk="0">
                  <a:moveTo>
                    <a:pt x="168" y="1"/>
                  </a:moveTo>
                  <a:lnTo>
                    <a:pt x="1" y="368"/>
                  </a:lnTo>
                  <a:lnTo>
                    <a:pt x="1755" y="1020"/>
                  </a:lnTo>
                  <a:lnTo>
                    <a:pt x="1922" y="602"/>
                  </a:lnTo>
                  <a:lnTo>
                    <a:pt x="168"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00;p38"/>
            <p:cNvSpPr/>
            <p:nvPr/>
          </p:nvSpPr>
          <p:spPr>
            <a:xfrm>
              <a:off x="6704072" y="2031116"/>
              <a:ext cx="35928" cy="35800"/>
            </a:xfrm>
            <a:custGeom>
              <a:avLst/>
              <a:gdLst/>
              <a:ahLst/>
              <a:cxnLst/>
              <a:rect l="l" t="t" r="r" b="b"/>
              <a:pathLst>
                <a:path w="1121" h="1117" extrusionOk="0">
                  <a:moveTo>
                    <a:pt x="268" y="1"/>
                  </a:moveTo>
                  <a:cubicBezTo>
                    <a:pt x="268" y="1"/>
                    <a:pt x="1" y="485"/>
                    <a:pt x="51" y="803"/>
                  </a:cubicBezTo>
                  <a:cubicBezTo>
                    <a:pt x="74" y="1025"/>
                    <a:pt x="312" y="1116"/>
                    <a:pt x="515" y="1116"/>
                  </a:cubicBezTo>
                  <a:cubicBezTo>
                    <a:pt x="601" y="1116"/>
                    <a:pt x="681" y="1100"/>
                    <a:pt x="736" y="1070"/>
                  </a:cubicBezTo>
                  <a:cubicBezTo>
                    <a:pt x="920" y="986"/>
                    <a:pt x="1120" y="251"/>
                    <a:pt x="1120" y="251"/>
                  </a:cubicBezTo>
                  <a:lnTo>
                    <a:pt x="268" y="1"/>
                  </a:lnTo>
                  <a:close/>
                </a:path>
              </a:pathLst>
            </a:custGeom>
            <a:solidFill>
              <a:srgbClr val="F3E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01;p38"/>
            <p:cNvSpPr/>
            <p:nvPr/>
          </p:nvSpPr>
          <p:spPr>
            <a:xfrm>
              <a:off x="5872984" y="4672773"/>
              <a:ext cx="508217" cy="193903"/>
            </a:xfrm>
            <a:custGeom>
              <a:avLst/>
              <a:gdLst/>
              <a:ahLst/>
              <a:cxnLst/>
              <a:rect l="l" t="t" r="r" b="b"/>
              <a:pathLst>
                <a:path w="15857" h="6050" extrusionOk="0">
                  <a:moveTo>
                    <a:pt x="6283" y="1"/>
                  </a:moveTo>
                  <a:lnTo>
                    <a:pt x="0" y="435"/>
                  </a:lnTo>
                  <a:lnTo>
                    <a:pt x="117" y="3326"/>
                  </a:lnTo>
                  <a:lnTo>
                    <a:pt x="234" y="6049"/>
                  </a:lnTo>
                  <a:lnTo>
                    <a:pt x="15857" y="6049"/>
                  </a:lnTo>
                  <a:cubicBezTo>
                    <a:pt x="15857" y="6049"/>
                    <a:pt x="14954" y="4261"/>
                    <a:pt x="12415" y="3727"/>
                  </a:cubicBezTo>
                  <a:cubicBezTo>
                    <a:pt x="11329" y="3526"/>
                    <a:pt x="10276" y="3209"/>
                    <a:pt x="9240" y="2791"/>
                  </a:cubicBezTo>
                  <a:cubicBezTo>
                    <a:pt x="6216" y="1521"/>
                    <a:pt x="6283" y="1"/>
                    <a:pt x="6283"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02;p38"/>
            <p:cNvSpPr/>
            <p:nvPr/>
          </p:nvSpPr>
          <p:spPr>
            <a:xfrm>
              <a:off x="5876734" y="4762224"/>
              <a:ext cx="504467" cy="104451"/>
            </a:xfrm>
            <a:custGeom>
              <a:avLst/>
              <a:gdLst/>
              <a:ahLst/>
              <a:cxnLst/>
              <a:rect l="l" t="t" r="r" b="b"/>
              <a:pathLst>
                <a:path w="15740" h="3259" extrusionOk="0">
                  <a:moveTo>
                    <a:pt x="9123" y="0"/>
                  </a:moveTo>
                  <a:cubicBezTo>
                    <a:pt x="8438" y="618"/>
                    <a:pt x="7736" y="1387"/>
                    <a:pt x="7352" y="2155"/>
                  </a:cubicBezTo>
                  <a:cubicBezTo>
                    <a:pt x="3643" y="1838"/>
                    <a:pt x="1437" y="936"/>
                    <a:pt x="0" y="535"/>
                  </a:cubicBezTo>
                  <a:lnTo>
                    <a:pt x="0" y="535"/>
                  </a:lnTo>
                  <a:lnTo>
                    <a:pt x="117" y="3258"/>
                  </a:lnTo>
                  <a:lnTo>
                    <a:pt x="15740" y="3258"/>
                  </a:lnTo>
                  <a:cubicBezTo>
                    <a:pt x="15740" y="3258"/>
                    <a:pt x="14837" y="1470"/>
                    <a:pt x="12298" y="936"/>
                  </a:cubicBezTo>
                  <a:cubicBezTo>
                    <a:pt x="11212" y="735"/>
                    <a:pt x="10159" y="418"/>
                    <a:pt x="9123"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03;p38"/>
            <p:cNvSpPr/>
            <p:nvPr/>
          </p:nvSpPr>
          <p:spPr>
            <a:xfrm>
              <a:off x="5678056" y="2978418"/>
              <a:ext cx="459501" cy="1762397"/>
            </a:xfrm>
            <a:custGeom>
              <a:avLst/>
              <a:gdLst/>
              <a:ahLst/>
              <a:cxnLst/>
              <a:rect l="l" t="t" r="r" b="b"/>
              <a:pathLst>
                <a:path w="14337" h="54989" extrusionOk="0">
                  <a:moveTo>
                    <a:pt x="12264" y="1"/>
                  </a:moveTo>
                  <a:lnTo>
                    <a:pt x="0" y="870"/>
                  </a:lnTo>
                  <a:cubicBezTo>
                    <a:pt x="0" y="870"/>
                    <a:pt x="251" y="2841"/>
                    <a:pt x="619" y="5749"/>
                  </a:cubicBezTo>
                  <a:cubicBezTo>
                    <a:pt x="769" y="6918"/>
                    <a:pt x="936" y="8238"/>
                    <a:pt x="1120" y="9642"/>
                  </a:cubicBezTo>
                  <a:cubicBezTo>
                    <a:pt x="2072" y="17060"/>
                    <a:pt x="3309" y="26768"/>
                    <a:pt x="3543" y="28623"/>
                  </a:cubicBezTo>
                  <a:cubicBezTo>
                    <a:pt x="3543" y="33552"/>
                    <a:pt x="4461" y="54989"/>
                    <a:pt x="4461" y="54989"/>
                  </a:cubicBezTo>
                  <a:lnTo>
                    <a:pt x="13718" y="52984"/>
                  </a:lnTo>
                  <a:cubicBezTo>
                    <a:pt x="13718" y="52984"/>
                    <a:pt x="14336" y="33101"/>
                    <a:pt x="14186" y="27236"/>
                  </a:cubicBezTo>
                  <a:cubicBezTo>
                    <a:pt x="14119" y="25181"/>
                    <a:pt x="13467" y="15941"/>
                    <a:pt x="12933" y="8790"/>
                  </a:cubicBezTo>
                  <a:cubicBezTo>
                    <a:pt x="12849" y="7720"/>
                    <a:pt x="12766" y="6701"/>
                    <a:pt x="12699" y="5749"/>
                  </a:cubicBezTo>
                  <a:cubicBezTo>
                    <a:pt x="12448" y="2390"/>
                    <a:pt x="12264" y="1"/>
                    <a:pt x="12264" y="1"/>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04;p38"/>
            <p:cNvSpPr/>
            <p:nvPr/>
          </p:nvSpPr>
          <p:spPr>
            <a:xfrm>
              <a:off x="5678056" y="2978418"/>
              <a:ext cx="414503" cy="309026"/>
            </a:xfrm>
            <a:custGeom>
              <a:avLst/>
              <a:gdLst/>
              <a:ahLst/>
              <a:cxnLst/>
              <a:rect l="l" t="t" r="r" b="b"/>
              <a:pathLst>
                <a:path w="12933" h="9642" extrusionOk="0">
                  <a:moveTo>
                    <a:pt x="12264" y="1"/>
                  </a:moveTo>
                  <a:lnTo>
                    <a:pt x="0" y="870"/>
                  </a:lnTo>
                  <a:cubicBezTo>
                    <a:pt x="0" y="870"/>
                    <a:pt x="251" y="2841"/>
                    <a:pt x="619" y="5749"/>
                  </a:cubicBezTo>
                  <a:cubicBezTo>
                    <a:pt x="769" y="6918"/>
                    <a:pt x="936" y="8238"/>
                    <a:pt x="1120" y="9642"/>
                  </a:cubicBezTo>
                  <a:lnTo>
                    <a:pt x="12933" y="8790"/>
                  </a:lnTo>
                  <a:cubicBezTo>
                    <a:pt x="12849" y="7720"/>
                    <a:pt x="12766" y="6701"/>
                    <a:pt x="12699" y="5749"/>
                  </a:cubicBezTo>
                  <a:cubicBezTo>
                    <a:pt x="12448" y="2390"/>
                    <a:pt x="12264" y="1"/>
                    <a:pt x="1226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05;p38"/>
            <p:cNvSpPr/>
            <p:nvPr/>
          </p:nvSpPr>
          <p:spPr>
            <a:xfrm>
              <a:off x="5382971" y="4672773"/>
              <a:ext cx="500749" cy="193903"/>
            </a:xfrm>
            <a:custGeom>
              <a:avLst/>
              <a:gdLst/>
              <a:ahLst/>
              <a:cxnLst/>
              <a:rect l="l" t="t" r="r" b="b"/>
              <a:pathLst>
                <a:path w="15624" h="6050" extrusionOk="0">
                  <a:moveTo>
                    <a:pt x="6534" y="1"/>
                  </a:moveTo>
                  <a:lnTo>
                    <a:pt x="218" y="435"/>
                  </a:lnTo>
                  <a:lnTo>
                    <a:pt x="101" y="3326"/>
                  </a:lnTo>
                  <a:lnTo>
                    <a:pt x="1" y="6049"/>
                  </a:lnTo>
                  <a:lnTo>
                    <a:pt x="15623" y="6049"/>
                  </a:lnTo>
                  <a:cubicBezTo>
                    <a:pt x="15623" y="6049"/>
                    <a:pt x="14871" y="4261"/>
                    <a:pt x="12365" y="3727"/>
                  </a:cubicBezTo>
                  <a:cubicBezTo>
                    <a:pt x="11296" y="3526"/>
                    <a:pt x="10260" y="3209"/>
                    <a:pt x="9274" y="2791"/>
                  </a:cubicBezTo>
                  <a:cubicBezTo>
                    <a:pt x="6333" y="1521"/>
                    <a:pt x="6534" y="1"/>
                    <a:pt x="6534"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06;p38"/>
            <p:cNvSpPr/>
            <p:nvPr/>
          </p:nvSpPr>
          <p:spPr>
            <a:xfrm>
              <a:off x="5382971" y="4762224"/>
              <a:ext cx="500749" cy="104451"/>
            </a:xfrm>
            <a:custGeom>
              <a:avLst/>
              <a:gdLst/>
              <a:ahLst/>
              <a:cxnLst/>
              <a:rect l="l" t="t" r="r" b="b"/>
              <a:pathLst>
                <a:path w="15624" h="3259" extrusionOk="0">
                  <a:moveTo>
                    <a:pt x="9274" y="0"/>
                  </a:moveTo>
                  <a:cubicBezTo>
                    <a:pt x="8539" y="618"/>
                    <a:pt x="7754" y="1387"/>
                    <a:pt x="7319" y="2155"/>
                  </a:cubicBezTo>
                  <a:cubicBezTo>
                    <a:pt x="3627" y="1838"/>
                    <a:pt x="1505" y="936"/>
                    <a:pt x="101" y="535"/>
                  </a:cubicBezTo>
                  <a:lnTo>
                    <a:pt x="1" y="3258"/>
                  </a:lnTo>
                  <a:lnTo>
                    <a:pt x="15623" y="3258"/>
                  </a:lnTo>
                  <a:cubicBezTo>
                    <a:pt x="15623" y="3258"/>
                    <a:pt x="14871" y="1470"/>
                    <a:pt x="12365" y="936"/>
                  </a:cubicBezTo>
                  <a:cubicBezTo>
                    <a:pt x="11296" y="735"/>
                    <a:pt x="10260" y="418"/>
                    <a:pt x="9274"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07;p38"/>
            <p:cNvSpPr/>
            <p:nvPr/>
          </p:nvSpPr>
          <p:spPr>
            <a:xfrm>
              <a:off x="5327300" y="2978418"/>
              <a:ext cx="395241" cy="1762397"/>
            </a:xfrm>
            <a:custGeom>
              <a:avLst/>
              <a:gdLst/>
              <a:ahLst/>
              <a:cxnLst/>
              <a:rect l="l" t="t" r="r" b="b"/>
              <a:pathLst>
                <a:path w="12332" h="54989" extrusionOk="0">
                  <a:moveTo>
                    <a:pt x="12331" y="1"/>
                  </a:moveTo>
                  <a:lnTo>
                    <a:pt x="0" y="870"/>
                  </a:lnTo>
                  <a:cubicBezTo>
                    <a:pt x="0" y="870"/>
                    <a:pt x="100" y="2841"/>
                    <a:pt x="234" y="5749"/>
                  </a:cubicBezTo>
                  <a:cubicBezTo>
                    <a:pt x="301" y="6918"/>
                    <a:pt x="368" y="8238"/>
                    <a:pt x="435" y="9642"/>
                  </a:cubicBezTo>
                  <a:cubicBezTo>
                    <a:pt x="802" y="17060"/>
                    <a:pt x="1270" y="26768"/>
                    <a:pt x="1354" y="28623"/>
                  </a:cubicBezTo>
                  <a:cubicBezTo>
                    <a:pt x="969" y="33552"/>
                    <a:pt x="201" y="54989"/>
                    <a:pt x="201" y="54989"/>
                  </a:cubicBezTo>
                  <a:lnTo>
                    <a:pt x="9608" y="52984"/>
                  </a:lnTo>
                  <a:cubicBezTo>
                    <a:pt x="9608" y="52984"/>
                    <a:pt x="11796" y="33101"/>
                    <a:pt x="12097" y="27236"/>
                  </a:cubicBezTo>
                  <a:cubicBezTo>
                    <a:pt x="12214" y="25181"/>
                    <a:pt x="12264" y="15941"/>
                    <a:pt x="12298" y="8790"/>
                  </a:cubicBezTo>
                  <a:cubicBezTo>
                    <a:pt x="12314" y="7720"/>
                    <a:pt x="12314" y="6701"/>
                    <a:pt x="12314" y="5749"/>
                  </a:cubicBezTo>
                  <a:cubicBezTo>
                    <a:pt x="12331" y="2390"/>
                    <a:pt x="12331" y="1"/>
                    <a:pt x="12331" y="1"/>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08;p38"/>
            <p:cNvSpPr/>
            <p:nvPr/>
          </p:nvSpPr>
          <p:spPr>
            <a:xfrm>
              <a:off x="5327300" y="2978418"/>
              <a:ext cx="395241" cy="309026"/>
            </a:xfrm>
            <a:custGeom>
              <a:avLst/>
              <a:gdLst/>
              <a:ahLst/>
              <a:cxnLst/>
              <a:rect l="l" t="t" r="r" b="b"/>
              <a:pathLst>
                <a:path w="12332" h="9642" extrusionOk="0">
                  <a:moveTo>
                    <a:pt x="12331" y="1"/>
                  </a:moveTo>
                  <a:lnTo>
                    <a:pt x="0" y="870"/>
                  </a:lnTo>
                  <a:cubicBezTo>
                    <a:pt x="0" y="870"/>
                    <a:pt x="100" y="2841"/>
                    <a:pt x="234" y="5749"/>
                  </a:cubicBezTo>
                  <a:cubicBezTo>
                    <a:pt x="301" y="6918"/>
                    <a:pt x="368" y="8238"/>
                    <a:pt x="435" y="9642"/>
                  </a:cubicBezTo>
                  <a:lnTo>
                    <a:pt x="12298" y="8790"/>
                  </a:lnTo>
                  <a:cubicBezTo>
                    <a:pt x="12314" y="7720"/>
                    <a:pt x="12314" y="6701"/>
                    <a:pt x="12314" y="5749"/>
                  </a:cubicBezTo>
                  <a:cubicBezTo>
                    <a:pt x="12331" y="2390"/>
                    <a:pt x="12331" y="1"/>
                    <a:pt x="12331"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09;p38"/>
            <p:cNvSpPr/>
            <p:nvPr/>
          </p:nvSpPr>
          <p:spPr>
            <a:xfrm>
              <a:off x="5278552" y="1926697"/>
              <a:ext cx="829005" cy="1100501"/>
            </a:xfrm>
            <a:custGeom>
              <a:avLst/>
              <a:gdLst/>
              <a:ahLst/>
              <a:cxnLst/>
              <a:rect l="l" t="t" r="r" b="b"/>
              <a:pathLst>
                <a:path w="25866" h="34337" extrusionOk="0">
                  <a:moveTo>
                    <a:pt x="8739" y="0"/>
                  </a:moveTo>
                  <a:cubicBezTo>
                    <a:pt x="8422" y="84"/>
                    <a:pt x="8088" y="134"/>
                    <a:pt x="7737" y="201"/>
                  </a:cubicBezTo>
                  <a:cubicBezTo>
                    <a:pt x="5364" y="585"/>
                    <a:pt x="2657" y="685"/>
                    <a:pt x="1220" y="3125"/>
                  </a:cubicBezTo>
                  <a:cubicBezTo>
                    <a:pt x="1" y="5197"/>
                    <a:pt x="1053" y="11262"/>
                    <a:pt x="2139" y="16391"/>
                  </a:cubicBezTo>
                  <a:cubicBezTo>
                    <a:pt x="2741" y="19249"/>
                    <a:pt x="2741" y="22223"/>
                    <a:pt x="2173" y="25097"/>
                  </a:cubicBezTo>
                  <a:cubicBezTo>
                    <a:pt x="1371" y="29090"/>
                    <a:pt x="569" y="34336"/>
                    <a:pt x="569" y="34336"/>
                  </a:cubicBezTo>
                  <a:lnTo>
                    <a:pt x="25866" y="34336"/>
                  </a:lnTo>
                  <a:cubicBezTo>
                    <a:pt x="24729" y="29123"/>
                    <a:pt x="21204" y="18848"/>
                    <a:pt x="21187" y="18764"/>
                  </a:cubicBezTo>
                  <a:cubicBezTo>
                    <a:pt x="21187" y="18764"/>
                    <a:pt x="21872" y="2674"/>
                    <a:pt x="20937" y="1554"/>
                  </a:cubicBezTo>
                  <a:cubicBezTo>
                    <a:pt x="20352" y="886"/>
                    <a:pt x="18998" y="502"/>
                    <a:pt x="18029" y="301"/>
                  </a:cubicBezTo>
                  <a:cubicBezTo>
                    <a:pt x="17411" y="184"/>
                    <a:pt x="16943" y="134"/>
                    <a:pt x="16943" y="134"/>
                  </a:cubicBezTo>
                  <a:cubicBezTo>
                    <a:pt x="16776" y="134"/>
                    <a:pt x="11363" y="0"/>
                    <a:pt x="8739" y="0"/>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10;p38"/>
            <p:cNvSpPr/>
            <p:nvPr/>
          </p:nvSpPr>
          <p:spPr>
            <a:xfrm>
              <a:off x="5526491" y="1926697"/>
              <a:ext cx="329923" cy="234574"/>
            </a:xfrm>
            <a:custGeom>
              <a:avLst/>
              <a:gdLst/>
              <a:ahLst/>
              <a:cxnLst/>
              <a:rect l="l" t="t" r="r" b="b"/>
              <a:pathLst>
                <a:path w="10294" h="7319" extrusionOk="0">
                  <a:moveTo>
                    <a:pt x="1003" y="0"/>
                  </a:moveTo>
                  <a:cubicBezTo>
                    <a:pt x="686" y="84"/>
                    <a:pt x="352" y="134"/>
                    <a:pt x="1" y="201"/>
                  </a:cubicBezTo>
                  <a:cubicBezTo>
                    <a:pt x="1388" y="3041"/>
                    <a:pt x="5080" y="7085"/>
                    <a:pt x="7169" y="7319"/>
                  </a:cubicBezTo>
                  <a:cubicBezTo>
                    <a:pt x="8439" y="6767"/>
                    <a:pt x="9725" y="2473"/>
                    <a:pt x="10293" y="301"/>
                  </a:cubicBezTo>
                  <a:cubicBezTo>
                    <a:pt x="9675" y="184"/>
                    <a:pt x="9207" y="134"/>
                    <a:pt x="9207" y="134"/>
                  </a:cubicBezTo>
                  <a:cubicBezTo>
                    <a:pt x="9040" y="134"/>
                    <a:pt x="3627" y="0"/>
                    <a:pt x="10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11;p38"/>
            <p:cNvSpPr/>
            <p:nvPr/>
          </p:nvSpPr>
          <p:spPr>
            <a:xfrm>
              <a:off x="6086180" y="1928780"/>
              <a:ext cx="49998" cy="160891"/>
            </a:xfrm>
            <a:custGeom>
              <a:avLst/>
              <a:gdLst/>
              <a:ahLst/>
              <a:cxnLst/>
              <a:rect l="l" t="t" r="r" b="b"/>
              <a:pathLst>
                <a:path w="1560" h="5020" extrusionOk="0">
                  <a:moveTo>
                    <a:pt x="716" y="1"/>
                  </a:moveTo>
                  <a:cubicBezTo>
                    <a:pt x="704" y="1"/>
                    <a:pt x="693" y="1"/>
                    <a:pt x="683" y="2"/>
                  </a:cubicBezTo>
                  <a:cubicBezTo>
                    <a:pt x="516" y="2"/>
                    <a:pt x="733" y="1189"/>
                    <a:pt x="683" y="1289"/>
                  </a:cubicBezTo>
                  <a:cubicBezTo>
                    <a:pt x="616" y="1372"/>
                    <a:pt x="132" y="2224"/>
                    <a:pt x="65" y="2542"/>
                  </a:cubicBezTo>
                  <a:cubicBezTo>
                    <a:pt x="1" y="2864"/>
                    <a:pt x="1134" y="4867"/>
                    <a:pt x="1214" y="5007"/>
                  </a:cubicBezTo>
                  <a:lnTo>
                    <a:pt x="1214" y="5007"/>
                  </a:lnTo>
                  <a:cubicBezTo>
                    <a:pt x="1214" y="4807"/>
                    <a:pt x="1560" y="2204"/>
                    <a:pt x="1418" y="1105"/>
                  </a:cubicBezTo>
                  <a:cubicBezTo>
                    <a:pt x="1308" y="146"/>
                    <a:pt x="903" y="1"/>
                    <a:pt x="716" y="1"/>
                  </a:cubicBezTo>
                  <a:close/>
                  <a:moveTo>
                    <a:pt x="1214" y="5007"/>
                  </a:moveTo>
                  <a:lnTo>
                    <a:pt x="1214" y="5007"/>
                  </a:lnTo>
                  <a:cubicBezTo>
                    <a:pt x="1214" y="5015"/>
                    <a:pt x="1214" y="5019"/>
                    <a:pt x="1215" y="5019"/>
                  </a:cubicBezTo>
                  <a:cubicBezTo>
                    <a:pt x="1216" y="5019"/>
                    <a:pt x="1217" y="5018"/>
                    <a:pt x="1218" y="5015"/>
                  </a:cubicBezTo>
                  <a:cubicBezTo>
                    <a:pt x="1218" y="5015"/>
                    <a:pt x="1216" y="5012"/>
                    <a:pt x="1214" y="5007"/>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12;p38"/>
            <p:cNvSpPr/>
            <p:nvPr/>
          </p:nvSpPr>
          <p:spPr>
            <a:xfrm>
              <a:off x="6109128" y="1874648"/>
              <a:ext cx="64837" cy="181147"/>
            </a:xfrm>
            <a:custGeom>
              <a:avLst/>
              <a:gdLst/>
              <a:ahLst/>
              <a:cxnLst/>
              <a:rect l="l" t="t" r="r" b="b"/>
              <a:pathLst>
                <a:path w="2023" h="5652" extrusionOk="0">
                  <a:moveTo>
                    <a:pt x="1720" y="1"/>
                  </a:moveTo>
                  <a:cubicBezTo>
                    <a:pt x="1390" y="1"/>
                    <a:pt x="455" y="1769"/>
                    <a:pt x="235" y="2510"/>
                  </a:cubicBezTo>
                  <a:cubicBezTo>
                    <a:pt x="1" y="3312"/>
                    <a:pt x="485" y="5651"/>
                    <a:pt x="485" y="5651"/>
                  </a:cubicBezTo>
                  <a:lnTo>
                    <a:pt x="1321" y="4966"/>
                  </a:lnTo>
                  <a:cubicBezTo>
                    <a:pt x="1321" y="4966"/>
                    <a:pt x="1304" y="3964"/>
                    <a:pt x="1204" y="3095"/>
                  </a:cubicBezTo>
                  <a:cubicBezTo>
                    <a:pt x="1237" y="2660"/>
                    <a:pt x="1839" y="1424"/>
                    <a:pt x="1889" y="906"/>
                  </a:cubicBezTo>
                  <a:cubicBezTo>
                    <a:pt x="1939" y="388"/>
                    <a:pt x="2022" y="254"/>
                    <a:pt x="1772" y="20"/>
                  </a:cubicBezTo>
                  <a:cubicBezTo>
                    <a:pt x="1757" y="7"/>
                    <a:pt x="1739" y="1"/>
                    <a:pt x="172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13;p38"/>
            <p:cNvSpPr/>
            <p:nvPr/>
          </p:nvSpPr>
          <p:spPr>
            <a:xfrm>
              <a:off x="6138037" y="1851187"/>
              <a:ext cx="46633" cy="158551"/>
            </a:xfrm>
            <a:custGeom>
              <a:avLst/>
              <a:gdLst/>
              <a:ahLst/>
              <a:cxnLst/>
              <a:rect l="l" t="t" r="r" b="b"/>
              <a:pathLst>
                <a:path w="1455" h="4947" extrusionOk="0">
                  <a:moveTo>
                    <a:pt x="1304" y="1"/>
                  </a:moveTo>
                  <a:lnTo>
                    <a:pt x="1" y="151"/>
                  </a:lnTo>
                  <a:lnTo>
                    <a:pt x="201" y="4946"/>
                  </a:lnTo>
                  <a:lnTo>
                    <a:pt x="1455" y="4779"/>
                  </a:lnTo>
                  <a:cubicBezTo>
                    <a:pt x="1455" y="4395"/>
                    <a:pt x="1354" y="168"/>
                    <a:pt x="1304" y="1"/>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14;p38"/>
            <p:cNvSpPr/>
            <p:nvPr/>
          </p:nvSpPr>
          <p:spPr>
            <a:xfrm>
              <a:off x="6086629" y="1940799"/>
              <a:ext cx="159096" cy="211370"/>
            </a:xfrm>
            <a:custGeom>
              <a:avLst/>
              <a:gdLst/>
              <a:ahLst/>
              <a:cxnLst/>
              <a:rect l="l" t="t" r="r" b="b"/>
              <a:pathLst>
                <a:path w="4964" h="6595" extrusionOk="0">
                  <a:moveTo>
                    <a:pt x="3032" y="0"/>
                  </a:moveTo>
                  <a:cubicBezTo>
                    <a:pt x="2348" y="0"/>
                    <a:pt x="1545" y="958"/>
                    <a:pt x="1271" y="1415"/>
                  </a:cubicBezTo>
                  <a:cubicBezTo>
                    <a:pt x="1104" y="1666"/>
                    <a:pt x="1020" y="1966"/>
                    <a:pt x="1020" y="2267"/>
                  </a:cubicBezTo>
                  <a:cubicBezTo>
                    <a:pt x="1037" y="3203"/>
                    <a:pt x="686" y="4105"/>
                    <a:pt x="51" y="4807"/>
                  </a:cubicBezTo>
                  <a:lnTo>
                    <a:pt x="1" y="4857"/>
                  </a:lnTo>
                  <a:lnTo>
                    <a:pt x="1204" y="6595"/>
                  </a:lnTo>
                  <a:cubicBezTo>
                    <a:pt x="1889" y="6311"/>
                    <a:pt x="2524" y="5910"/>
                    <a:pt x="3042" y="5375"/>
                  </a:cubicBezTo>
                  <a:cubicBezTo>
                    <a:pt x="3710" y="4657"/>
                    <a:pt x="4278" y="3637"/>
                    <a:pt x="4228" y="3203"/>
                  </a:cubicBezTo>
                  <a:cubicBezTo>
                    <a:pt x="4429" y="3119"/>
                    <a:pt x="4612" y="3002"/>
                    <a:pt x="4780" y="2869"/>
                  </a:cubicBezTo>
                  <a:cubicBezTo>
                    <a:pt x="4963" y="2702"/>
                    <a:pt x="4930" y="1649"/>
                    <a:pt x="4880" y="1432"/>
                  </a:cubicBezTo>
                  <a:cubicBezTo>
                    <a:pt x="4863" y="1332"/>
                    <a:pt x="4729" y="1231"/>
                    <a:pt x="4579" y="1131"/>
                  </a:cubicBezTo>
                  <a:cubicBezTo>
                    <a:pt x="4445" y="1047"/>
                    <a:pt x="4295" y="964"/>
                    <a:pt x="4145" y="897"/>
                  </a:cubicBezTo>
                  <a:cubicBezTo>
                    <a:pt x="4211" y="780"/>
                    <a:pt x="4195" y="646"/>
                    <a:pt x="4095" y="546"/>
                  </a:cubicBezTo>
                  <a:cubicBezTo>
                    <a:pt x="4095" y="546"/>
                    <a:pt x="4078" y="546"/>
                    <a:pt x="4078" y="530"/>
                  </a:cubicBezTo>
                  <a:cubicBezTo>
                    <a:pt x="3927" y="463"/>
                    <a:pt x="3777" y="429"/>
                    <a:pt x="3627" y="413"/>
                  </a:cubicBezTo>
                  <a:cubicBezTo>
                    <a:pt x="3593" y="296"/>
                    <a:pt x="3510" y="179"/>
                    <a:pt x="3409" y="112"/>
                  </a:cubicBezTo>
                  <a:cubicBezTo>
                    <a:pt x="3343" y="78"/>
                    <a:pt x="3293" y="45"/>
                    <a:pt x="3226" y="28"/>
                  </a:cubicBezTo>
                  <a:cubicBezTo>
                    <a:pt x="3163" y="9"/>
                    <a:pt x="3098" y="0"/>
                    <a:pt x="3032"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15;p38"/>
            <p:cNvSpPr/>
            <p:nvPr/>
          </p:nvSpPr>
          <p:spPr>
            <a:xfrm>
              <a:off x="6155729" y="1946536"/>
              <a:ext cx="47146" cy="51953"/>
            </a:xfrm>
            <a:custGeom>
              <a:avLst/>
              <a:gdLst/>
              <a:ahLst/>
              <a:cxnLst/>
              <a:rect l="l" t="t" r="r" b="b"/>
              <a:pathLst>
                <a:path w="1471" h="1621" extrusionOk="0">
                  <a:moveTo>
                    <a:pt x="1173" y="1"/>
                  </a:moveTo>
                  <a:cubicBezTo>
                    <a:pt x="1127" y="1"/>
                    <a:pt x="1080" y="11"/>
                    <a:pt x="1036" y="33"/>
                  </a:cubicBezTo>
                  <a:cubicBezTo>
                    <a:pt x="752" y="133"/>
                    <a:pt x="502" y="284"/>
                    <a:pt x="284" y="501"/>
                  </a:cubicBezTo>
                  <a:cubicBezTo>
                    <a:pt x="34" y="835"/>
                    <a:pt x="0" y="1587"/>
                    <a:pt x="0" y="1604"/>
                  </a:cubicBezTo>
                  <a:lnTo>
                    <a:pt x="0" y="1620"/>
                  </a:lnTo>
                  <a:cubicBezTo>
                    <a:pt x="17" y="1587"/>
                    <a:pt x="301" y="902"/>
                    <a:pt x="619" y="601"/>
                  </a:cubicBezTo>
                  <a:cubicBezTo>
                    <a:pt x="869" y="401"/>
                    <a:pt x="1170" y="284"/>
                    <a:pt x="1471" y="234"/>
                  </a:cubicBezTo>
                  <a:cubicBezTo>
                    <a:pt x="1434" y="85"/>
                    <a:pt x="1305" y="1"/>
                    <a:pt x="117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16;p38"/>
            <p:cNvSpPr/>
            <p:nvPr/>
          </p:nvSpPr>
          <p:spPr>
            <a:xfrm>
              <a:off x="6189445" y="1957753"/>
              <a:ext cx="32178" cy="37531"/>
            </a:xfrm>
            <a:custGeom>
              <a:avLst/>
              <a:gdLst/>
              <a:ahLst/>
              <a:cxnLst/>
              <a:rect l="l" t="t" r="r" b="b"/>
              <a:pathLst>
                <a:path w="1004" h="1171" extrusionOk="0">
                  <a:moveTo>
                    <a:pt x="870" y="1"/>
                  </a:moveTo>
                  <a:cubicBezTo>
                    <a:pt x="452" y="285"/>
                    <a:pt x="151" y="702"/>
                    <a:pt x="1" y="1170"/>
                  </a:cubicBezTo>
                  <a:cubicBezTo>
                    <a:pt x="268" y="853"/>
                    <a:pt x="586" y="585"/>
                    <a:pt x="937" y="368"/>
                  </a:cubicBezTo>
                  <a:cubicBezTo>
                    <a:pt x="1003" y="251"/>
                    <a:pt x="987" y="117"/>
                    <a:pt x="887" y="17"/>
                  </a:cubicBezTo>
                  <a:cubicBezTo>
                    <a:pt x="887" y="17"/>
                    <a:pt x="870" y="17"/>
                    <a:pt x="87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17;p38"/>
            <p:cNvSpPr/>
            <p:nvPr/>
          </p:nvSpPr>
          <p:spPr>
            <a:xfrm>
              <a:off x="6218387" y="1977047"/>
              <a:ext cx="27339" cy="66408"/>
            </a:xfrm>
            <a:custGeom>
              <a:avLst/>
              <a:gdLst/>
              <a:ahLst/>
              <a:cxnLst/>
              <a:rect l="l" t="t" r="r" b="b"/>
              <a:pathLst>
                <a:path w="853" h="2072" extrusionOk="0">
                  <a:moveTo>
                    <a:pt x="468" y="0"/>
                  </a:moveTo>
                  <a:cubicBezTo>
                    <a:pt x="468" y="0"/>
                    <a:pt x="468" y="0"/>
                    <a:pt x="468" y="17"/>
                  </a:cubicBezTo>
                  <a:cubicBezTo>
                    <a:pt x="134" y="602"/>
                    <a:pt x="0" y="1270"/>
                    <a:pt x="100" y="1938"/>
                  </a:cubicBezTo>
                  <a:lnTo>
                    <a:pt x="117" y="2072"/>
                  </a:lnTo>
                  <a:cubicBezTo>
                    <a:pt x="318" y="1988"/>
                    <a:pt x="501" y="1871"/>
                    <a:pt x="669" y="1738"/>
                  </a:cubicBezTo>
                  <a:cubicBezTo>
                    <a:pt x="852" y="1571"/>
                    <a:pt x="819" y="518"/>
                    <a:pt x="769" y="301"/>
                  </a:cubicBezTo>
                  <a:cubicBezTo>
                    <a:pt x="752" y="201"/>
                    <a:pt x="618" y="100"/>
                    <a:pt x="468"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18;p38"/>
            <p:cNvSpPr/>
            <p:nvPr/>
          </p:nvSpPr>
          <p:spPr>
            <a:xfrm>
              <a:off x="6138037" y="1822278"/>
              <a:ext cx="41825" cy="40223"/>
            </a:xfrm>
            <a:custGeom>
              <a:avLst/>
              <a:gdLst/>
              <a:ahLst/>
              <a:cxnLst/>
              <a:rect l="l" t="t" r="r" b="b"/>
              <a:pathLst>
                <a:path w="1305" h="1255" extrusionOk="0">
                  <a:moveTo>
                    <a:pt x="569" y="0"/>
                  </a:moveTo>
                  <a:lnTo>
                    <a:pt x="1" y="1053"/>
                  </a:lnTo>
                  <a:cubicBezTo>
                    <a:pt x="201" y="1170"/>
                    <a:pt x="419" y="1237"/>
                    <a:pt x="653" y="1253"/>
                  </a:cubicBezTo>
                  <a:cubicBezTo>
                    <a:pt x="668" y="1254"/>
                    <a:pt x="683" y="1255"/>
                    <a:pt x="697" y="1255"/>
                  </a:cubicBezTo>
                  <a:cubicBezTo>
                    <a:pt x="948" y="1255"/>
                    <a:pt x="1178" y="1123"/>
                    <a:pt x="1304" y="903"/>
                  </a:cubicBezTo>
                  <a:lnTo>
                    <a:pt x="569" y="0"/>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19;p38"/>
            <p:cNvSpPr/>
            <p:nvPr/>
          </p:nvSpPr>
          <p:spPr>
            <a:xfrm>
              <a:off x="6149832" y="1728019"/>
              <a:ext cx="10737" cy="104739"/>
            </a:xfrm>
            <a:custGeom>
              <a:avLst/>
              <a:gdLst/>
              <a:ahLst/>
              <a:cxnLst/>
              <a:rect l="l" t="t" r="r" b="b"/>
              <a:pathLst>
                <a:path w="335" h="3268" extrusionOk="0">
                  <a:moveTo>
                    <a:pt x="101" y="1"/>
                  </a:moveTo>
                  <a:cubicBezTo>
                    <a:pt x="17" y="686"/>
                    <a:pt x="1" y="1371"/>
                    <a:pt x="51" y="2056"/>
                  </a:cubicBezTo>
                  <a:lnTo>
                    <a:pt x="118" y="3175"/>
                  </a:lnTo>
                  <a:cubicBezTo>
                    <a:pt x="118" y="3238"/>
                    <a:pt x="165" y="3267"/>
                    <a:pt x="216" y="3267"/>
                  </a:cubicBezTo>
                  <a:cubicBezTo>
                    <a:pt x="273" y="3267"/>
                    <a:pt x="335" y="3229"/>
                    <a:pt x="335" y="3158"/>
                  </a:cubicBezTo>
                  <a:lnTo>
                    <a:pt x="101" y="1"/>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20;p38"/>
            <p:cNvSpPr/>
            <p:nvPr/>
          </p:nvSpPr>
          <p:spPr>
            <a:xfrm>
              <a:off x="5542035" y="2055762"/>
              <a:ext cx="621738" cy="437515"/>
            </a:xfrm>
            <a:custGeom>
              <a:avLst/>
              <a:gdLst/>
              <a:ahLst/>
              <a:cxnLst/>
              <a:rect l="l" t="t" r="r" b="b"/>
              <a:pathLst>
                <a:path w="19399" h="13651" extrusionOk="0">
                  <a:moveTo>
                    <a:pt x="18179" y="0"/>
                  </a:moveTo>
                  <a:cubicBezTo>
                    <a:pt x="18179" y="0"/>
                    <a:pt x="8204" y="5464"/>
                    <a:pt x="5080" y="7151"/>
                  </a:cubicBezTo>
                  <a:cubicBezTo>
                    <a:pt x="1939" y="8822"/>
                    <a:pt x="0" y="12197"/>
                    <a:pt x="4228" y="13534"/>
                  </a:cubicBezTo>
                  <a:cubicBezTo>
                    <a:pt x="4477" y="13613"/>
                    <a:pt x="4743" y="13650"/>
                    <a:pt x="5025" y="13650"/>
                  </a:cubicBezTo>
                  <a:cubicBezTo>
                    <a:pt x="9938" y="13650"/>
                    <a:pt x="19399" y="2306"/>
                    <a:pt x="19399" y="2306"/>
                  </a:cubicBezTo>
                  <a:lnTo>
                    <a:pt x="18179"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21;p38"/>
            <p:cNvSpPr/>
            <p:nvPr/>
          </p:nvSpPr>
          <p:spPr>
            <a:xfrm>
              <a:off x="5247496" y="1992592"/>
              <a:ext cx="491647" cy="500172"/>
            </a:xfrm>
            <a:custGeom>
              <a:avLst/>
              <a:gdLst/>
              <a:ahLst/>
              <a:cxnLst/>
              <a:rect l="l" t="t" r="r" b="b"/>
              <a:pathLst>
                <a:path w="15340" h="15606" extrusionOk="0">
                  <a:moveTo>
                    <a:pt x="3604" y="0"/>
                  </a:moveTo>
                  <a:cubicBezTo>
                    <a:pt x="3475" y="0"/>
                    <a:pt x="3365" y="22"/>
                    <a:pt x="3275" y="66"/>
                  </a:cubicBezTo>
                  <a:cubicBezTo>
                    <a:pt x="1137" y="1119"/>
                    <a:pt x="1" y="4110"/>
                    <a:pt x="1638" y="6867"/>
                  </a:cubicBezTo>
                  <a:cubicBezTo>
                    <a:pt x="3275" y="9624"/>
                    <a:pt x="7887" y="13968"/>
                    <a:pt x="10728" y="15605"/>
                  </a:cubicBezTo>
                  <a:cubicBezTo>
                    <a:pt x="12265" y="13166"/>
                    <a:pt x="15339" y="7819"/>
                    <a:pt x="15339" y="7819"/>
                  </a:cubicBezTo>
                  <a:cubicBezTo>
                    <a:pt x="15339" y="7819"/>
                    <a:pt x="6071" y="0"/>
                    <a:pt x="3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22;p38"/>
            <p:cNvSpPr/>
            <p:nvPr/>
          </p:nvSpPr>
          <p:spPr>
            <a:xfrm>
              <a:off x="5431719" y="1392936"/>
              <a:ext cx="579464" cy="510653"/>
            </a:xfrm>
            <a:custGeom>
              <a:avLst/>
              <a:gdLst/>
              <a:ahLst/>
              <a:cxnLst/>
              <a:rect l="l" t="t" r="r" b="b"/>
              <a:pathLst>
                <a:path w="18080" h="15933" extrusionOk="0">
                  <a:moveTo>
                    <a:pt x="12671" y="0"/>
                  </a:moveTo>
                  <a:cubicBezTo>
                    <a:pt x="12332" y="0"/>
                    <a:pt x="11980" y="72"/>
                    <a:pt x="11630" y="230"/>
                  </a:cubicBezTo>
                  <a:cubicBezTo>
                    <a:pt x="11195" y="430"/>
                    <a:pt x="11028" y="798"/>
                    <a:pt x="10660" y="1099"/>
                  </a:cubicBezTo>
                  <a:cubicBezTo>
                    <a:pt x="10106" y="602"/>
                    <a:pt x="9391" y="337"/>
                    <a:pt x="8660" y="337"/>
                  </a:cubicBezTo>
                  <a:cubicBezTo>
                    <a:pt x="8334" y="337"/>
                    <a:pt x="8005" y="389"/>
                    <a:pt x="7686" y="497"/>
                  </a:cubicBezTo>
                  <a:cubicBezTo>
                    <a:pt x="6667" y="848"/>
                    <a:pt x="5915" y="1734"/>
                    <a:pt x="5731" y="2803"/>
                  </a:cubicBezTo>
                  <a:cubicBezTo>
                    <a:pt x="5371" y="2424"/>
                    <a:pt x="4845" y="2233"/>
                    <a:pt x="4314" y="2233"/>
                  </a:cubicBezTo>
                  <a:cubicBezTo>
                    <a:pt x="3908" y="2233"/>
                    <a:pt x="3498" y="2345"/>
                    <a:pt x="3158" y="2569"/>
                  </a:cubicBezTo>
                  <a:cubicBezTo>
                    <a:pt x="2373" y="3121"/>
                    <a:pt x="1955" y="4073"/>
                    <a:pt x="2072" y="5042"/>
                  </a:cubicBezTo>
                  <a:cubicBezTo>
                    <a:pt x="1253" y="5142"/>
                    <a:pt x="552" y="5744"/>
                    <a:pt x="351" y="6562"/>
                  </a:cubicBezTo>
                  <a:cubicBezTo>
                    <a:pt x="201" y="7398"/>
                    <a:pt x="568" y="8250"/>
                    <a:pt x="1270" y="8718"/>
                  </a:cubicBezTo>
                  <a:cubicBezTo>
                    <a:pt x="518" y="9269"/>
                    <a:pt x="0" y="10656"/>
                    <a:pt x="568" y="11525"/>
                  </a:cubicBezTo>
                  <a:cubicBezTo>
                    <a:pt x="1061" y="12287"/>
                    <a:pt x="2288" y="12608"/>
                    <a:pt x="3211" y="12608"/>
                  </a:cubicBezTo>
                  <a:cubicBezTo>
                    <a:pt x="3321" y="12608"/>
                    <a:pt x="3426" y="12603"/>
                    <a:pt x="3526" y="12594"/>
                  </a:cubicBezTo>
                  <a:lnTo>
                    <a:pt x="3526" y="12594"/>
                  </a:lnTo>
                  <a:cubicBezTo>
                    <a:pt x="3292" y="13563"/>
                    <a:pt x="4061" y="14365"/>
                    <a:pt x="4980" y="14532"/>
                  </a:cubicBezTo>
                  <a:cubicBezTo>
                    <a:pt x="5095" y="14553"/>
                    <a:pt x="5212" y="14563"/>
                    <a:pt x="5328" y="14563"/>
                  </a:cubicBezTo>
                  <a:cubicBezTo>
                    <a:pt x="5780" y="14563"/>
                    <a:pt x="6221" y="14411"/>
                    <a:pt x="6567" y="14131"/>
                  </a:cubicBezTo>
                  <a:cubicBezTo>
                    <a:pt x="6634" y="14215"/>
                    <a:pt x="6684" y="14315"/>
                    <a:pt x="6751" y="14399"/>
                  </a:cubicBezTo>
                  <a:cubicBezTo>
                    <a:pt x="7205" y="15061"/>
                    <a:pt x="7795" y="15425"/>
                    <a:pt x="8446" y="15425"/>
                  </a:cubicBezTo>
                  <a:cubicBezTo>
                    <a:pt x="8895" y="15425"/>
                    <a:pt x="9374" y="15252"/>
                    <a:pt x="9858" y="14883"/>
                  </a:cubicBezTo>
                  <a:cubicBezTo>
                    <a:pt x="10176" y="15533"/>
                    <a:pt x="10830" y="15933"/>
                    <a:pt x="11541" y="15933"/>
                  </a:cubicBezTo>
                  <a:cubicBezTo>
                    <a:pt x="11653" y="15933"/>
                    <a:pt x="11766" y="15923"/>
                    <a:pt x="11880" y="15903"/>
                  </a:cubicBezTo>
                  <a:cubicBezTo>
                    <a:pt x="12665" y="15752"/>
                    <a:pt x="13467" y="15234"/>
                    <a:pt x="13501" y="14432"/>
                  </a:cubicBezTo>
                  <a:cubicBezTo>
                    <a:pt x="13761" y="14537"/>
                    <a:pt x="14031" y="14587"/>
                    <a:pt x="14298" y="14587"/>
                  </a:cubicBezTo>
                  <a:cubicBezTo>
                    <a:pt x="15008" y="14587"/>
                    <a:pt x="15695" y="14233"/>
                    <a:pt x="16107" y="13613"/>
                  </a:cubicBezTo>
                  <a:cubicBezTo>
                    <a:pt x="16625" y="12761"/>
                    <a:pt x="16508" y="11542"/>
                    <a:pt x="15740" y="10923"/>
                  </a:cubicBezTo>
                  <a:lnTo>
                    <a:pt x="15740" y="10923"/>
                  </a:lnTo>
                  <a:cubicBezTo>
                    <a:pt x="15777" y="10925"/>
                    <a:pt x="15814" y="10926"/>
                    <a:pt x="15851" y="10926"/>
                  </a:cubicBezTo>
                  <a:cubicBezTo>
                    <a:pt x="16744" y="10926"/>
                    <a:pt x="17556" y="10353"/>
                    <a:pt x="17828" y="9486"/>
                  </a:cubicBezTo>
                  <a:cubicBezTo>
                    <a:pt x="18079" y="8601"/>
                    <a:pt x="17661" y="7364"/>
                    <a:pt x="16843" y="6947"/>
                  </a:cubicBezTo>
                  <a:cubicBezTo>
                    <a:pt x="17528" y="6278"/>
                    <a:pt x="17678" y="5209"/>
                    <a:pt x="17210" y="4374"/>
                  </a:cubicBezTo>
                  <a:cubicBezTo>
                    <a:pt x="16872" y="3749"/>
                    <a:pt x="16220" y="3378"/>
                    <a:pt x="15538" y="3378"/>
                  </a:cubicBezTo>
                  <a:cubicBezTo>
                    <a:pt x="15344" y="3378"/>
                    <a:pt x="15147" y="3408"/>
                    <a:pt x="14955" y="3471"/>
                  </a:cubicBezTo>
                  <a:cubicBezTo>
                    <a:pt x="15690" y="1736"/>
                    <a:pt x="14338" y="0"/>
                    <a:pt x="12671"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23;p38"/>
            <p:cNvSpPr/>
            <p:nvPr/>
          </p:nvSpPr>
          <p:spPr>
            <a:xfrm>
              <a:off x="5550593" y="1541648"/>
              <a:ext cx="348640" cy="581611"/>
            </a:xfrm>
            <a:custGeom>
              <a:avLst/>
              <a:gdLst/>
              <a:ahLst/>
              <a:cxnLst/>
              <a:rect l="l" t="t" r="r" b="b"/>
              <a:pathLst>
                <a:path w="10878" h="18147" extrusionOk="0">
                  <a:moveTo>
                    <a:pt x="9525" y="1"/>
                  </a:moveTo>
                  <a:cubicBezTo>
                    <a:pt x="9458" y="151"/>
                    <a:pt x="9525" y="636"/>
                    <a:pt x="9240" y="1120"/>
                  </a:cubicBezTo>
                  <a:cubicBezTo>
                    <a:pt x="8856" y="1789"/>
                    <a:pt x="6367" y="1555"/>
                    <a:pt x="5498" y="1872"/>
                  </a:cubicBezTo>
                  <a:cubicBezTo>
                    <a:pt x="4462" y="2223"/>
                    <a:pt x="4211" y="2474"/>
                    <a:pt x="3426" y="3159"/>
                  </a:cubicBezTo>
                  <a:cubicBezTo>
                    <a:pt x="3178" y="2197"/>
                    <a:pt x="2753" y="1617"/>
                    <a:pt x="2127" y="1617"/>
                  </a:cubicBezTo>
                  <a:cubicBezTo>
                    <a:pt x="2035" y="1617"/>
                    <a:pt x="1939" y="1629"/>
                    <a:pt x="1839" y="1655"/>
                  </a:cubicBezTo>
                  <a:cubicBezTo>
                    <a:pt x="986" y="1856"/>
                    <a:pt x="1421" y="4312"/>
                    <a:pt x="1939" y="4579"/>
                  </a:cubicBezTo>
                  <a:cubicBezTo>
                    <a:pt x="2190" y="4705"/>
                    <a:pt x="2390" y="4738"/>
                    <a:pt x="2531" y="4738"/>
                  </a:cubicBezTo>
                  <a:cubicBezTo>
                    <a:pt x="2690" y="4738"/>
                    <a:pt x="2774" y="4696"/>
                    <a:pt x="2774" y="4696"/>
                  </a:cubicBezTo>
                  <a:lnTo>
                    <a:pt x="2774" y="4696"/>
                  </a:lnTo>
                  <a:cubicBezTo>
                    <a:pt x="2774" y="4696"/>
                    <a:pt x="3092" y="8823"/>
                    <a:pt x="2707" y="9959"/>
                  </a:cubicBezTo>
                  <a:cubicBezTo>
                    <a:pt x="2323" y="11079"/>
                    <a:pt x="1187" y="11697"/>
                    <a:pt x="1" y="12081"/>
                  </a:cubicBezTo>
                  <a:cubicBezTo>
                    <a:pt x="1037" y="14003"/>
                    <a:pt x="4512" y="17512"/>
                    <a:pt x="6083" y="18146"/>
                  </a:cubicBezTo>
                  <a:cubicBezTo>
                    <a:pt x="7235" y="17862"/>
                    <a:pt x="8455" y="12148"/>
                    <a:pt x="8455" y="12148"/>
                  </a:cubicBezTo>
                  <a:cubicBezTo>
                    <a:pt x="8455" y="12148"/>
                    <a:pt x="7369" y="11964"/>
                    <a:pt x="6985" y="11547"/>
                  </a:cubicBezTo>
                  <a:cubicBezTo>
                    <a:pt x="6417" y="10928"/>
                    <a:pt x="6567" y="10143"/>
                    <a:pt x="6601" y="9842"/>
                  </a:cubicBezTo>
                  <a:cubicBezTo>
                    <a:pt x="6617" y="9580"/>
                    <a:pt x="6505" y="7936"/>
                    <a:pt x="7210" y="7936"/>
                  </a:cubicBezTo>
                  <a:cubicBezTo>
                    <a:pt x="7224" y="7936"/>
                    <a:pt x="7238" y="7936"/>
                    <a:pt x="7252" y="7938"/>
                  </a:cubicBezTo>
                  <a:cubicBezTo>
                    <a:pt x="7352" y="7938"/>
                    <a:pt x="7453" y="7954"/>
                    <a:pt x="7553" y="7971"/>
                  </a:cubicBezTo>
                  <a:cubicBezTo>
                    <a:pt x="7932" y="8043"/>
                    <a:pt x="8282" y="8079"/>
                    <a:pt x="8591" y="8079"/>
                  </a:cubicBezTo>
                  <a:cubicBezTo>
                    <a:pt x="9140" y="8079"/>
                    <a:pt x="9563" y="7967"/>
                    <a:pt x="9809" y="7754"/>
                  </a:cubicBezTo>
                  <a:cubicBezTo>
                    <a:pt x="10059" y="7537"/>
                    <a:pt x="10043" y="6584"/>
                    <a:pt x="10193" y="5682"/>
                  </a:cubicBezTo>
                  <a:cubicBezTo>
                    <a:pt x="10310" y="4997"/>
                    <a:pt x="10845" y="4930"/>
                    <a:pt x="10861" y="4696"/>
                  </a:cubicBezTo>
                  <a:cubicBezTo>
                    <a:pt x="10878" y="4128"/>
                    <a:pt x="10043" y="4663"/>
                    <a:pt x="10143" y="2323"/>
                  </a:cubicBezTo>
                  <a:cubicBezTo>
                    <a:pt x="10109" y="1037"/>
                    <a:pt x="9875" y="385"/>
                    <a:pt x="9525"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24;p38"/>
            <p:cNvSpPr/>
            <p:nvPr/>
          </p:nvSpPr>
          <p:spPr>
            <a:xfrm>
              <a:off x="5550593" y="1668566"/>
              <a:ext cx="271015" cy="454693"/>
            </a:xfrm>
            <a:custGeom>
              <a:avLst/>
              <a:gdLst/>
              <a:ahLst/>
              <a:cxnLst/>
              <a:rect l="l" t="t" r="r" b="b"/>
              <a:pathLst>
                <a:path w="8456" h="14187" extrusionOk="0">
                  <a:moveTo>
                    <a:pt x="3292" y="1"/>
                  </a:moveTo>
                  <a:cubicBezTo>
                    <a:pt x="3175" y="619"/>
                    <a:pt x="2774" y="736"/>
                    <a:pt x="2774" y="736"/>
                  </a:cubicBezTo>
                  <a:cubicBezTo>
                    <a:pt x="2774" y="736"/>
                    <a:pt x="3092" y="4863"/>
                    <a:pt x="2707" y="5999"/>
                  </a:cubicBezTo>
                  <a:cubicBezTo>
                    <a:pt x="2323" y="7119"/>
                    <a:pt x="1187" y="7737"/>
                    <a:pt x="1" y="8121"/>
                  </a:cubicBezTo>
                  <a:cubicBezTo>
                    <a:pt x="1037" y="10043"/>
                    <a:pt x="4512" y="13552"/>
                    <a:pt x="6083" y="14186"/>
                  </a:cubicBezTo>
                  <a:cubicBezTo>
                    <a:pt x="7235" y="13902"/>
                    <a:pt x="8455" y="8188"/>
                    <a:pt x="8455" y="8188"/>
                  </a:cubicBezTo>
                  <a:cubicBezTo>
                    <a:pt x="8455" y="8188"/>
                    <a:pt x="7319" y="8054"/>
                    <a:pt x="6985" y="7587"/>
                  </a:cubicBezTo>
                  <a:cubicBezTo>
                    <a:pt x="6550" y="6985"/>
                    <a:pt x="6567" y="6183"/>
                    <a:pt x="6601" y="5882"/>
                  </a:cubicBezTo>
                  <a:cubicBezTo>
                    <a:pt x="6617" y="5620"/>
                    <a:pt x="6505" y="3976"/>
                    <a:pt x="7210" y="3976"/>
                  </a:cubicBezTo>
                  <a:cubicBezTo>
                    <a:pt x="7224" y="3976"/>
                    <a:pt x="7238" y="3976"/>
                    <a:pt x="7252" y="3978"/>
                  </a:cubicBezTo>
                  <a:cubicBezTo>
                    <a:pt x="6433" y="3827"/>
                    <a:pt x="4245" y="3226"/>
                    <a:pt x="3459" y="770"/>
                  </a:cubicBezTo>
                  <a:cubicBezTo>
                    <a:pt x="3426" y="586"/>
                    <a:pt x="3359" y="352"/>
                    <a:pt x="3292"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25;p38"/>
            <p:cNvSpPr/>
            <p:nvPr/>
          </p:nvSpPr>
          <p:spPr>
            <a:xfrm>
              <a:off x="5609501" y="1610684"/>
              <a:ext cx="38043" cy="61664"/>
            </a:xfrm>
            <a:custGeom>
              <a:avLst/>
              <a:gdLst/>
              <a:ahLst/>
              <a:cxnLst/>
              <a:rect l="l" t="t" r="r" b="b"/>
              <a:pathLst>
                <a:path w="1187" h="1924" extrusionOk="0">
                  <a:moveTo>
                    <a:pt x="260" y="1"/>
                  </a:moveTo>
                  <a:cubicBezTo>
                    <a:pt x="96" y="1"/>
                    <a:pt x="1" y="103"/>
                    <a:pt x="1" y="103"/>
                  </a:cubicBezTo>
                  <a:cubicBezTo>
                    <a:pt x="7" y="102"/>
                    <a:pt x="13" y="102"/>
                    <a:pt x="19" y="102"/>
                  </a:cubicBezTo>
                  <a:cubicBezTo>
                    <a:pt x="620" y="102"/>
                    <a:pt x="702" y="905"/>
                    <a:pt x="702" y="905"/>
                  </a:cubicBezTo>
                  <a:cubicBezTo>
                    <a:pt x="619" y="921"/>
                    <a:pt x="535" y="938"/>
                    <a:pt x="468" y="955"/>
                  </a:cubicBezTo>
                  <a:cubicBezTo>
                    <a:pt x="101" y="1038"/>
                    <a:pt x="134" y="1924"/>
                    <a:pt x="652" y="1924"/>
                  </a:cubicBezTo>
                  <a:cubicBezTo>
                    <a:pt x="1187" y="1924"/>
                    <a:pt x="1120" y="504"/>
                    <a:pt x="602" y="136"/>
                  </a:cubicBezTo>
                  <a:cubicBezTo>
                    <a:pt x="469" y="33"/>
                    <a:pt x="354" y="1"/>
                    <a:pt x="26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26;p38"/>
            <p:cNvSpPr/>
            <p:nvPr/>
          </p:nvSpPr>
          <p:spPr>
            <a:xfrm>
              <a:off x="5825325" y="1632157"/>
              <a:ext cx="27851" cy="27339"/>
            </a:xfrm>
            <a:custGeom>
              <a:avLst/>
              <a:gdLst/>
              <a:ahLst/>
              <a:cxnLst/>
              <a:rect l="l" t="t" r="r" b="b"/>
              <a:pathLst>
                <a:path w="869" h="853" extrusionOk="0">
                  <a:moveTo>
                    <a:pt x="435" y="1"/>
                  </a:moveTo>
                  <a:cubicBezTo>
                    <a:pt x="368" y="1"/>
                    <a:pt x="301" y="17"/>
                    <a:pt x="234" y="51"/>
                  </a:cubicBezTo>
                  <a:cubicBezTo>
                    <a:pt x="201" y="68"/>
                    <a:pt x="167" y="101"/>
                    <a:pt x="134" y="118"/>
                  </a:cubicBezTo>
                  <a:cubicBezTo>
                    <a:pt x="84" y="168"/>
                    <a:pt x="50" y="235"/>
                    <a:pt x="17" y="318"/>
                  </a:cubicBezTo>
                  <a:cubicBezTo>
                    <a:pt x="17" y="352"/>
                    <a:pt x="17" y="385"/>
                    <a:pt x="0" y="418"/>
                  </a:cubicBezTo>
                  <a:cubicBezTo>
                    <a:pt x="17" y="535"/>
                    <a:pt x="50" y="636"/>
                    <a:pt x="117" y="719"/>
                  </a:cubicBezTo>
                  <a:cubicBezTo>
                    <a:pt x="201" y="803"/>
                    <a:pt x="318" y="853"/>
                    <a:pt x="418" y="853"/>
                  </a:cubicBezTo>
                  <a:cubicBezTo>
                    <a:pt x="501" y="853"/>
                    <a:pt x="568" y="836"/>
                    <a:pt x="635" y="803"/>
                  </a:cubicBezTo>
                  <a:cubicBezTo>
                    <a:pt x="668" y="786"/>
                    <a:pt x="702" y="753"/>
                    <a:pt x="735" y="736"/>
                  </a:cubicBezTo>
                  <a:cubicBezTo>
                    <a:pt x="785" y="686"/>
                    <a:pt x="819" y="619"/>
                    <a:pt x="852" y="552"/>
                  </a:cubicBezTo>
                  <a:cubicBezTo>
                    <a:pt x="852" y="502"/>
                    <a:pt x="852" y="469"/>
                    <a:pt x="852" y="435"/>
                  </a:cubicBezTo>
                  <a:cubicBezTo>
                    <a:pt x="869" y="385"/>
                    <a:pt x="852" y="335"/>
                    <a:pt x="836" y="285"/>
                  </a:cubicBezTo>
                  <a:cubicBezTo>
                    <a:pt x="769" y="118"/>
                    <a:pt x="618" y="1"/>
                    <a:pt x="435"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27;p38"/>
            <p:cNvSpPr/>
            <p:nvPr/>
          </p:nvSpPr>
          <p:spPr>
            <a:xfrm>
              <a:off x="5807121" y="1718372"/>
              <a:ext cx="56248" cy="26537"/>
            </a:xfrm>
            <a:custGeom>
              <a:avLst/>
              <a:gdLst/>
              <a:ahLst/>
              <a:cxnLst/>
              <a:rect l="l" t="t" r="r" b="b"/>
              <a:pathLst>
                <a:path w="1755" h="828" extrusionOk="0">
                  <a:moveTo>
                    <a:pt x="0" y="1"/>
                  </a:moveTo>
                  <a:lnTo>
                    <a:pt x="0" y="1"/>
                  </a:lnTo>
                  <a:cubicBezTo>
                    <a:pt x="50" y="419"/>
                    <a:pt x="368" y="753"/>
                    <a:pt x="785" y="820"/>
                  </a:cubicBezTo>
                  <a:cubicBezTo>
                    <a:pt x="822" y="825"/>
                    <a:pt x="858" y="827"/>
                    <a:pt x="894" y="827"/>
                  </a:cubicBezTo>
                  <a:cubicBezTo>
                    <a:pt x="1404" y="827"/>
                    <a:pt x="1754" y="302"/>
                    <a:pt x="1754" y="302"/>
                  </a:cubicBezTo>
                  <a:cubicBezTo>
                    <a:pt x="1754" y="302"/>
                    <a:pt x="1370" y="285"/>
                    <a:pt x="852" y="218"/>
                  </a:cubicBezTo>
                  <a:cubicBezTo>
                    <a:pt x="568" y="185"/>
                    <a:pt x="284" y="10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28;p38"/>
            <p:cNvSpPr/>
            <p:nvPr/>
          </p:nvSpPr>
          <p:spPr>
            <a:xfrm>
              <a:off x="5811928" y="1604851"/>
              <a:ext cx="43941" cy="21441"/>
            </a:xfrm>
            <a:custGeom>
              <a:avLst/>
              <a:gdLst/>
              <a:ahLst/>
              <a:cxnLst/>
              <a:rect l="l" t="t" r="r" b="b"/>
              <a:pathLst>
                <a:path w="1371" h="669" extrusionOk="0">
                  <a:moveTo>
                    <a:pt x="685" y="1"/>
                  </a:moveTo>
                  <a:cubicBezTo>
                    <a:pt x="218" y="17"/>
                    <a:pt x="0" y="669"/>
                    <a:pt x="0" y="669"/>
                  </a:cubicBezTo>
                  <a:cubicBezTo>
                    <a:pt x="218" y="535"/>
                    <a:pt x="452" y="452"/>
                    <a:pt x="685" y="385"/>
                  </a:cubicBezTo>
                  <a:cubicBezTo>
                    <a:pt x="763" y="374"/>
                    <a:pt x="841" y="368"/>
                    <a:pt x="919" y="368"/>
                  </a:cubicBezTo>
                  <a:cubicBezTo>
                    <a:pt x="1073" y="368"/>
                    <a:pt x="1226" y="390"/>
                    <a:pt x="1371" y="435"/>
                  </a:cubicBezTo>
                  <a:cubicBezTo>
                    <a:pt x="1371" y="435"/>
                    <a:pt x="1053" y="1"/>
                    <a:pt x="685"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4" name="Google Shape;304;p43"/>
          <p:cNvPicPr preferRelativeResize="0"/>
          <p:nvPr/>
        </p:nvPicPr>
        <p:blipFill>
          <a:blip r:embed="rId3">
            <a:alphaModFix/>
          </a:blip>
          <a:stretch>
            <a:fillRect/>
          </a:stretch>
        </p:blipFill>
        <p:spPr>
          <a:xfrm rot="-1224444">
            <a:off x="4465291" y="1078484"/>
            <a:ext cx="1296933" cy="1369634"/>
          </a:xfrm>
          <a:prstGeom prst="rect">
            <a:avLst/>
          </a:prstGeom>
          <a:noFill/>
          <a:ln>
            <a:noFill/>
          </a:ln>
        </p:spPr>
      </p:pic>
      <p:sp>
        <p:nvSpPr>
          <p:cNvPr id="7" name="Google Shape;305;p43"/>
          <p:cNvSpPr txBox="1">
            <a:spLocks noGrp="1"/>
          </p:cNvSpPr>
          <p:nvPr>
            <p:ph type="title"/>
          </p:nvPr>
        </p:nvSpPr>
        <p:spPr>
          <a:xfrm>
            <a:off x="2364378" y="2366890"/>
            <a:ext cx="4427400" cy="651600"/>
          </a:xfrm>
          <a:prstGeom prst="rect">
            <a:avLst/>
          </a:prstGeom>
        </p:spPr>
        <p:txBody>
          <a:bodyPr spcFirstLastPara="1" wrap="square" lIns="91425" tIns="91425" rIns="91425" bIns="91425" anchor="t" anchorCtr="0">
            <a:noAutofit/>
          </a:bodyPr>
          <a:lstStyle/>
          <a:p>
            <a:pPr lvl="0"/>
            <a:r>
              <a:rPr lang="en-US" sz="4800" b="1" dirty="0">
                <a:solidFill>
                  <a:schemeClr val="bg1"/>
                </a:solidFill>
              </a:rPr>
              <a:t>objective</a:t>
            </a:r>
            <a:endParaRPr sz="4800" b="1" dirty="0">
              <a:solidFill>
                <a:schemeClr val="bg1"/>
              </a:solidFill>
            </a:endParaRPr>
          </a:p>
        </p:txBody>
      </p:sp>
      <p:sp>
        <p:nvSpPr>
          <p:cNvPr id="8" name="Rectangle 7"/>
          <p:cNvSpPr/>
          <p:nvPr/>
        </p:nvSpPr>
        <p:spPr>
          <a:xfrm>
            <a:off x="4822784" y="1378580"/>
            <a:ext cx="640562" cy="769441"/>
          </a:xfrm>
          <a:prstGeom prst="rect">
            <a:avLst/>
          </a:prstGeom>
        </p:spPr>
        <p:txBody>
          <a:bodyPr wrap="square">
            <a:spAutoFit/>
          </a:bodyPr>
          <a:lstStyle/>
          <a:p>
            <a:pPr lvl="0" algn="ctr"/>
            <a:r>
              <a:rPr lang="ar-EG" sz="4400" b="1" dirty="0" smtClean="0">
                <a:solidFill>
                  <a:schemeClr val="bg1"/>
                </a:solidFill>
              </a:rPr>
              <a:t>2</a:t>
            </a:r>
            <a:endParaRPr lang="en" sz="4400" b="1"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5" name="Rectangle 4"/>
          <p:cNvSpPr/>
          <p:nvPr/>
        </p:nvSpPr>
        <p:spPr>
          <a:xfrm>
            <a:off x="228600" y="209550"/>
            <a:ext cx="2133600" cy="584775"/>
          </a:xfrm>
          <a:prstGeom prst="rect">
            <a:avLst/>
          </a:prstGeom>
        </p:spPr>
        <p:txBody>
          <a:bodyPr wrap="square">
            <a:spAutoFit/>
          </a:bodyPr>
          <a:lstStyle/>
          <a:p>
            <a:r>
              <a:rPr lang="en-US" sz="3200" b="1" dirty="0">
                <a:solidFill>
                  <a:schemeClr val="bg1"/>
                </a:solidFill>
              </a:rPr>
              <a:t>objective</a:t>
            </a:r>
            <a:endParaRPr lang="en-US" sz="3200" dirty="0"/>
          </a:p>
        </p:txBody>
      </p:sp>
      <p:grpSp>
        <p:nvGrpSpPr>
          <p:cNvPr id="8" name="Group 7">
            <a:extLst>
              <a:ext uri="{FF2B5EF4-FFF2-40B4-BE49-F238E27FC236}">
                <a16:creationId xmlns:a16="http://schemas.microsoft.com/office/drawing/2014/main" xmlns="" id="{AB338B6E-A4A0-4A06-BFF9-E9A60C28F75A}"/>
              </a:ext>
            </a:extLst>
          </p:cNvPr>
          <p:cNvGrpSpPr/>
          <p:nvPr/>
        </p:nvGrpSpPr>
        <p:grpSpPr>
          <a:xfrm>
            <a:off x="3674599" y="209550"/>
            <a:ext cx="3618412" cy="1000181"/>
            <a:chOff x="7292193" y="1192201"/>
            <a:chExt cx="3618412" cy="1000181"/>
          </a:xfrm>
        </p:grpSpPr>
        <p:sp>
          <p:nvSpPr>
            <p:cNvPr id="9" name="Rectangle: Rounded Corners 8">
              <a:extLst>
                <a:ext uri="{FF2B5EF4-FFF2-40B4-BE49-F238E27FC236}">
                  <a16:creationId xmlns:a16="http://schemas.microsoft.com/office/drawing/2014/main" xmlns="" id="{C29F7158-7825-4871-A52F-130DBDAB7F87}"/>
                </a:ext>
              </a:extLst>
            </p:cNvPr>
            <p:cNvSpPr/>
            <p:nvPr/>
          </p:nvSpPr>
          <p:spPr>
            <a:xfrm>
              <a:off x="7292193" y="1192201"/>
              <a:ext cx="3618412" cy="1000181"/>
            </a:xfrm>
            <a:prstGeom prst="roundRect">
              <a:avLst>
                <a:gd name="adj" fmla="val 50000"/>
              </a:avLst>
            </a:prstGeom>
            <a:gradFill flip="none" rotWithShape="1">
              <a:gsLst>
                <a:gs pos="20000">
                  <a:srgbClr val="FF0066"/>
                </a:gs>
                <a:gs pos="100000">
                  <a:srgbClr val="FF33CC">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Oval 9">
              <a:extLst>
                <a:ext uri="{FF2B5EF4-FFF2-40B4-BE49-F238E27FC236}">
                  <a16:creationId xmlns:a16="http://schemas.microsoft.com/office/drawing/2014/main" xmlns="" id="{CA93C8AB-24F4-44A0-8DAB-D1C93643AB9E}"/>
                </a:ext>
              </a:extLst>
            </p:cNvPr>
            <p:cNvSpPr/>
            <p:nvPr/>
          </p:nvSpPr>
          <p:spPr>
            <a:xfrm>
              <a:off x="7458892" y="1262020"/>
              <a:ext cx="708141" cy="708141"/>
            </a:xfrm>
            <a:prstGeom prst="ellipse">
              <a:avLst/>
            </a:prstGeom>
            <a:gradFill flip="none" rotWithShape="1">
              <a:gsLst>
                <a:gs pos="22000">
                  <a:srgbClr val="FF0066"/>
                </a:gs>
                <a:gs pos="100000">
                  <a:srgbClr val="FF33CC">
                    <a:alpha val="0"/>
                  </a:srgbClr>
                </a:gs>
              </a:gsLst>
              <a:lin ang="2700000" scaled="1"/>
              <a:tileRect/>
            </a:gradFill>
            <a:ln>
              <a:solidFill>
                <a:schemeClr val="bg1">
                  <a:lumMod val="95000"/>
                </a:schemeClr>
              </a:solidFill>
            </a:ln>
            <a:effectLst>
              <a:outerShdw blurRad="50800" dist="38100" dir="8100000" algn="tr"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b="1" dirty="0"/>
                <a:t>1</a:t>
              </a:r>
              <a:endParaRPr lang="ar-SA" sz="2000" b="1" dirty="0"/>
            </a:p>
          </p:txBody>
        </p:sp>
        <p:sp>
          <p:nvSpPr>
            <p:cNvPr id="12" name="Rectangle 11">
              <a:extLst>
                <a:ext uri="{FF2B5EF4-FFF2-40B4-BE49-F238E27FC236}">
                  <a16:creationId xmlns:a16="http://schemas.microsoft.com/office/drawing/2014/main" xmlns="" id="{15B98060-76F5-4F01-93B6-CE15AED430DB}"/>
                </a:ext>
              </a:extLst>
            </p:cNvPr>
            <p:cNvSpPr/>
            <p:nvPr/>
          </p:nvSpPr>
          <p:spPr>
            <a:xfrm>
              <a:off x="8048550" y="1336507"/>
              <a:ext cx="2649816" cy="584775"/>
            </a:xfrm>
            <a:prstGeom prst="rect">
              <a:avLst/>
            </a:prstGeom>
            <a:noFill/>
          </p:spPr>
          <p:txBody>
            <a:bodyPr wrap="square" lIns="91440" tIns="45720" rIns="91440" bIns="45720">
              <a:spAutoFit/>
            </a:bodyPr>
            <a:lstStyle/>
            <a:p>
              <a:pPr algn="ctr"/>
              <a:r>
                <a:rPr lang="en-US" sz="1600" b="1" dirty="0">
                  <a:ln w="0"/>
                  <a:solidFill>
                    <a:schemeClr val="bg1"/>
                  </a:solidFill>
                </a:rPr>
                <a:t>Reduce hospital </a:t>
              </a:r>
              <a:r>
                <a:rPr lang="en-US" sz="1600" b="1" dirty="0" smtClean="0">
                  <a:ln w="0"/>
                  <a:solidFill>
                    <a:schemeClr val="bg1"/>
                  </a:solidFill>
                </a:rPr>
                <a:t>overcrowding</a:t>
              </a:r>
              <a:endParaRPr lang="en-US" sz="1600" b="1" dirty="0">
                <a:ln w="0"/>
                <a:solidFill>
                  <a:schemeClr val="bg1"/>
                </a:solidFill>
              </a:endParaRPr>
            </a:p>
          </p:txBody>
        </p:sp>
      </p:grpSp>
      <p:grpSp>
        <p:nvGrpSpPr>
          <p:cNvPr id="45" name="Group 44">
            <a:extLst>
              <a:ext uri="{FF2B5EF4-FFF2-40B4-BE49-F238E27FC236}">
                <a16:creationId xmlns:a16="http://schemas.microsoft.com/office/drawing/2014/main" xmlns="" id="{B25DC58E-379B-4E65-A0D4-9A345A63CE2E}"/>
              </a:ext>
            </a:extLst>
          </p:cNvPr>
          <p:cNvGrpSpPr/>
          <p:nvPr/>
        </p:nvGrpSpPr>
        <p:grpSpPr>
          <a:xfrm>
            <a:off x="3694741" y="2549399"/>
            <a:ext cx="3488359" cy="807272"/>
            <a:chOff x="7276011" y="3712407"/>
            <a:chExt cx="3618412" cy="1029409"/>
          </a:xfrm>
        </p:grpSpPr>
        <p:sp>
          <p:nvSpPr>
            <p:cNvPr id="46" name="Rectangle: Rounded Corners 10">
              <a:extLst>
                <a:ext uri="{FF2B5EF4-FFF2-40B4-BE49-F238E27FC236}">
                  <a16:creationId xmlns:a16="http://schemas.microsoft.com/office/drawing/2014/main" xmlns="" id="{F8F7E26C-D21D-43A5-86F2-BB75739CA8DF}"/>
                </a:ext>
              </a:extLst>
            </p:cNvPr>
            <p:cNvSpPr/>
            <p:nvPr/>
          </p:nvSpPr>
          <p:spPr>
            <a:xfrm>
              <a:off x="7276011" y="3741635"/>
              <a:ext cx="3618412" cy="1000181"/>
            </a:xfrm>
            <a:prstGeom prst="roundRect">
              <a:avLst>
                <a:gd name="adj" fmla="val 50000"/>
              </a:avLst>
            </a:prstGeom>
            <a:gradFill flip="none" rotWithShape="1">
              <a:gsLst>
                <a:gs pos="20000">
                  <a:srgbClr val="FF0066"/>
                </a:gs>
                <a:gs pos="100000">
                  <a:srgbClr val="FF33CC">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47" name="Oval 46">
              <a:extLst>
                <a:ext uri="{FF2B5EF4-FFF2-40B4-BE49-F238E27FC236}">
                  <a16:creationId xmlns:a16="http://schemas.microsoft.com/office/drawing/2014/main" xmlns="" id="{FDC4CB86-AF8C-4738-8788-47CDAACA0A73}"/>
                </a:ext>
              </a:extLst>
            </p:cNvPr>
            <p:cNvSpPr/>
            <p:nvPr/>
          </p:nvSpPr>
          <p:spPr>
            <a:xfrm>
              <a:off x="7458892" y="3887654"/>
              <a:ext cx="708141" cy="708141"/>
            </a:xfrm>
            <a:prstGeom prst="ellipse">
              <a:avLst/>
            </a:prstGeom>
            <a:gradFill flip="none" rotWithShape="1">
              <a:gsLst>
                <a:gs pos="22000">
                  <a:srgbClr val="FF0066"/>
                </a:gs>
                <a:gs pos="100000">
                  <a:srgbClr val="FF33CC">
                    <a:alpha val="0"/>
                  </a:srgbClr>
                </a:gs>
              </a:gsLst>
              <a:lin ang="2700000" scaled="1"/>
              <a:tileRect/>
            </a:gradFill>
            <a:ln>
              <a:solidFill>
                <a:schemeClr val="bg1">
                  <a:lumMod val="95000"/>
                </a:schemeClr>
              </a:solidFill>
            </a:ln>
            <a:effectLst>
              <a:outerShdw blurRad="50800" dist="38100" dir="8100000" algn="tr"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b="1" dirty="0"/>
                <a:t>3</a:t>
              </a:r>
              <a:endParaRPr lang="ar-SA" sz="2000" b="1" dirty="0"/>
            </a:p>
          </p:txBody>
        </p:sp>
        <p:sp>
          <p:nvSpPr>
            <p:cNvPr id="48" name="Rectangle 47">
              <a:extLst>
                <a:ext uri="{FF2B5EF4-FFF2-40B4-BE49-F238E27FC236}">
                  <a16:creationId xmlns:a16="http://schemas.microsoft.com/office/drawing/2014/main" xmlns="" id="{9456E282-32B2-4F69-8902-4A5B7CDC04B5}"/>
                </a:ext>
              </a:extLst>
            </p:cNvPr>
            <p:cNvSpPr/>
            <p:nvPr/>
          </p:nvSpPr>
          <p:spPr>
            <a:xfrm>
              <a:off x="9203403" y="3712407"/>
              <a:ext cx="210573" cy="775210"/>
            </a:xfrm>
            <a:prstGeom prst="rect">
              <a:avLst/>
            </a:prstGeom>
            <a:noFill/>
          </p:spPr>
          <p:txBody>
            <a:bodyPr wrap="none" lIns="91440" tIns="45720" rIns="91440" bIns="45720">
              <a:spAutoFit/>
            </a:bodyPr>
            <a:lstStyle/>
            <a:p>
              <a:pPr algn="ctr"/>
              <a:endParaRPr lang="en-US" sz="2800" b="1" cap="none" spc="0" dirty="0">
                <a:ln w="0"/>
                <a:solidFill>
                  <a:schemeClr val="bg1"/>
                </a:solidFill>
                <a:effectLst>
                  <a:outerShdw blurRad="38100" dist="19050" dir="2700000" algn="tl" rotWithShape="0">
                    <a:schemeClr val="dk1">
                      <a:alpha val="40000"/>
                    </a:schemeClr>
                  </a:outerShdw>
                </a:effectLst>
              </a:endParaRPr>
            </a:p>
          </p:txBody>
        </p:sp>
        <p:sp>
          <p:nvSpPr>
            <p:cNvPr id="49" name="Rectangle 48">
              <a:extLst>
                <a:ext uri="{FF2B5EF4-FFF2-40B4-BE49-F238E27FC236}">
                  <a16:creationId xmlns:a16="http://schemas.microsoft.com/office/drawing/2014/main" xmlns="" id="{14B197B6-7721-433D-8E3E-58F5EB2AE66C}"/>
                </a:ext>
              </a:extLst>
            </p:cNvPr>
            <p:cNvSpPr/>
            <p:nvPr/>
          </p:nvSpPr>
          <p:spPr>
            <a:xfrm>
              <a:off x="8243364" y="4013719"/>
              <a:ext cx="2429462" cy="456006"/>
            </a:xfrm>
            <a:prstGeom prst="rect">
              <a:avLst/>
            </a:prstGeom>
            <a:noFill/>
          </p:spPr>
          <p:txBody>
            <a:bodyPr wrap="square" lIns="91440" tIns="45720" rIns="91440" bIns="45720">
              <a:spAutoFit/>
            </a:bodyPr>
            <a:lstStyle/>
            <a:p>
              <a:r>
                <a:rPr lang="en-US" b="1" dirty="0">
                  <a:solidFill>
                    <a:schemeClr val="accent3"/>
                  </a:solidFill>
                </a:rPr>
                <a:t>Low cost and effective </a:t>
              </a:r>
            </a:p>
          </p:txBody>
        </p:sp>
      </p:grpSp>
      <p:grpSp>
        <p:nvGrpSpPr>
          <p:cNvPr id="22" name="Group 21">
            <a:extLst>
              <a:ext uri="{FF2B5EF4-FFF2-40B4-BE49-F238E27FC236}">
                <a16:creationId xmlns:a16="http://schemas.microsoft.com/office/drawing/2014/main" xmlns="" id="{AB338B6E-A4A0-4A06-BFF9-E9A60C28F75A}"/>
              </a:ext>
            </a:extLst>
          </p:cNvPr>
          <p:cNvGrpSpPr/>
          <p:nvPr/>
        </p:nvGrpSpPr>
        <p:grpSpPr>
          <a:xfrm>
            <a:off x="3704200" y="1361152"/>
            <a:ext cx="3618412" cy="1000181"/>
            <a:chOff x="7276011" y="1116001"/>
            <a:chExt cx="3618412" cy="1000181"/>
          </a:xfrm>
        </p:grpSpPr>
        <p:sp>
          <p:nvSpPr>
            <p:cNvPr id="23" name="Rectangle: Rounded Corners 8">
              <a:extLst>
                <a:ext uri="{FF2B5EF4-FFF2-40B4-BE49-F238E27FC236}">
                  <a16:creationId xmlns:a16="http://schemas.microsoft.com/office/drawing/2014/main" xmlns="" id="{C29F7158-7825-4871-A52F-130DBDAB7F87}"/>
                </a:ext>
              </a:extLst>
            </p:cNvPr>
            <p:cNvSpPr/>
            <p:nvPr/>
          </p:nvSpPr>
          <p:spPr>
            <a:xfrm>
              <a:off x="7276011" y="1116001"/>
              <a:ext cx="3618412" cy="1000181"/>
            </a:xfrm>
            <a:prstGeom prst="roundRect">
              <a:avLst>
                <a:gd name="adj" fmla="val 50000"/>
              </a:avLst>
            </a:prstGeom>
            <a:gradFill flip="none" rotWithShape="1">
              <a:gsLst>
                <a:gs pos="20000">
                  <a:srgbClr val="FF0066"/>
                </a:gs>
                <a:gs pos="100000">
                  <a:srgbClr val="FF33CC">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6" name="Oval 25">
              <a:extLst>
                <a:ext uri="{FF2B5EF4-FFF2-40B4-BE49-F238E27FC236}">
                  <a16:creationId xmlns:a16="http://schemas.microsoft.com/office/drawing/2014/main" xmlns="" id="{CA93C8AB-24F4-44A0-8DAB-D1C93643AB9E}"/>
                </a:ext>
              </a:extLst>
            </p:cNvPr>
            <p:cNvSpPr/>
            <p:nvPr/>
          </p:nvSpPr>
          <p:spPr>
            <a:xfrm>
              <a:off x="7458892" y="1262020"/>
              <a:ext cx="708141" cy="708141"/>
            </a:xfrm>
            <a:prstGeom prst="ellipse">
              <a:avLst/>
            </a:prstGeom>
            <a:gradFill flip="none" rotWithShape="1">
              <a:gsLst>
                <a:gs pos="22000">
                  <a:srgbClr val="FF0066"/>
                </a:gs>
                <a:gs pos="100000">
                  <a:srgbClr val="FF33CC">
                    <a:alpha val="0"/>
                  </a:srgbClr>
                </a:gs>
              </a:gsLst>
              <a:lin ang="2700000" scaled="1"/>
              <a:tileRect/>
            </a:gradFill>
            <a:ln>
              <a:solidFill>
                <a:schemeClr val="bg1">
                  <a:lumMod val="95000"/>
                </a:schemeClr>
              </a:solidFill>
            </a:ln>
            <a:effectLst>
              <a:outerShdw blurRad="50800" dist="38100" dir="8100000" algn="tr"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EG" sz="2000" b="1" dirty="0"/>
                <a:t>2</a:t>
              </a:r>
              <a:endParaRPr lang="ar-SA" sz="2000" b="1" dirty="0"/>
            </a:p>
          </p:txBody>
        </p:sp>
        <p:sp>
          <p:nvSpPr>
            <p:cNvPr id="27" name="Rectangle 26">
              <a:extLst>
                <a:ext uri="{FF2B5EF4-FFF2-40B4-BE49-F238E27FC236}">
                  <a16:creationId xmlns:a16="http://schemas.microsoft.com/office/drawing/2014/main" xmlns="" id="{15B98060-76F5-4F01-93B6-CE15AED430DB}"/>
                </a:ext>
              </a:extLst>
            </p:cNvPr>
            <p:cNvSpPr/>
            <p:nvPr/>
          </p:nvSpPr>
          <p:spPr>
            <a:xfrm>
              <a:off x="8244607" y="1249469"/>
              <a:ext cx="2649816" cy="830997"/>
            </a:xfrm>
            <a:prstGeom prst="rect">
              <a:avLst/>
            </a:prstGeom>
            <a:noFill/>
          </p:spPr>
          <p:txBody>
            <a:bodyPr wrap="square" lIns="91440" tIns="45720" rIns="91440" bIns="45720">
              <a:spAutoFit/>
            </a:bodyPr>
            <a:lstStyle/>
            <a:p>
              <a:r>
                <a:rPr lang="en-US" sz="1600" b="1" dirty="0">
                  <a:solidFill>
                    <a:schemeClr val="bg1"/>
                  </a:solidFill>
                </a:rPr>
                <a:t>Reduce the spread of diseases and shorten the path for the patient</a:t>
              </a:r>
            </a:p>
          </p:txBody>
        </p:sp>
      </p:grpSp>
      <p:grpSp>
        <p:nvGrpSpPr>
          <p:cNvPr id="28" name="Group 27">
            <a:extLst>
              <a:ext uri="{FF2B5EF4-FFF2-40B4-BE49-F238E27FC236}">
                <a16:creationId xmlns:a16="http://schemas.microsoft.com/office/drawing/2014/main" xmlns="" id="{AB338B6E-A4A0-4A06-BFF9-E9A60C28F75A}"/>
              </a:ext>
            </a:extLst>
          </p:cNvPr>
          <p:cNvGrpSpPr/>
          <p:nvPr/>
        </p:nvGrpSpPr>
        <p:grpSpPr>
          <a:xfrm>
            <a:off x="3612634" y="3571380"/>
            <a:ext cx="3709978" cy="854160"/>
            <a:chOff x="7276011" y="1116001"/>
            <a:chExt cx="3709978" cy="1000181"/>
          </a:xfrm>
        </p:grpSpPr>
        <p:sp>
          <p:nvSpPr>
            <p:cNvPr id="29" name="Rectangle: Rounded Corners 8">
              <a:extLst>
                <a:ext uri="{FF2B5EF4-FFF2-40B4-BE49-F238E27FC236}">
                  <a16:creationId xmlns:a16="http://schemas.microsoft.com/office/drawing/2014/main" xmlns="" id="{C29F7158-7825-4871-A52F-130DBDAB7F87}"/>
                </a:ext>
              </a:extLst>
            </p:cNvPr>
            <p:cNvSpPr/>
            <p:nvPr/>
          </p:nvSpPr>
          <p:spPr>
            <a:xfrm>
              <a:off x="7276011" y="1116001"/>
              <a:ext cx="3618412" cy="1000181"/>
            </a:xfrm>
            <a:prstGeom prst="roundRect">
              <a:avLst>
                <a:gd name="adj" fmla="val 50000"/>
              </a:avLst>
            </a:prstGeom>
            <a:gradFill flip="none" rotWithShape="1">
              <a:gsLst>
                <a:gs pos="20000">
                  <a:srgbClr val="FF0066"/>
                </a:gs>
                <a:gs pos="100000">
                  <a:srgbClr val="FF33CC">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0" name="Oval 29">
              <a:extLst>
                <a:ext uri="{FF2B5EF4-FFF2-40B4-BE49-F238E27FC236}">
                  <a16:creationId xmlns:a16="http://schemas.microsoft.com/office/drawing/2014/main" xmlns="" id="{CA93C8AB-24F4-44A0-8DAB-D1C93643AB9E}"/>
                </a:ext>
              </a:extLst>
            </p:cNvPr>
            <p:cNvSpPr/>
            <p:nvPr/>
          </p:nvSpPr>
          <p:spPr>
            <a:xfrm>
              <a:off x="7458892" y="1262020"/>
              <a:ext cx="708141" cy="708141"/>
            </a:xfrm>
            <a:prstGeom prst="ellipse">
              <a:avLst/>
            </a:prstGeom>
            <a:gradFill flip="none" rotWithShape="1">
              <a:gsLst>
                <a:gs pos="22000">
                  <a:srgbClr val="FF0066"/>
                </a:gs>
                <a:gs pos="100000">
                  <a:srgbClr val="FF33CC">
                    <a:alpha val="0"/>
                  </a:srgbClr>
                </a:gs>
              </a:gsLst>
              <a:lin ang="2700000" scaled="1"/>
              <a:tileRect/>
            </a:gradFill>
            <a:ln>
              <a:solidFill>
                <a:schemeClr val="bg1">
                  <a:lumMod val="95000"/>
                </a:schemeClr>
              </a:solidFill>
            </a:ln>
            <a:effectLst>
              <a:outerShdw blurRad="50800" dist="38100" dir="8100000" algn="tr"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EG" sz="2000" b="1" dirty="0"/>
                <a:t>4</a:t>
              </a:r>
              <a:endParaRPr lang="ar-SA" sz="2000" b="1" dirty="0"/>
            </a:p>
          </p:txBody>
        </p:sp>
        <p:sp>
          <p:nvSpPr>
            <p:cNvPr id="31" name="Rectangle 30">
              <a:extLst>
                <a:ext uri="{FF2B5EF4-FFF2-40B4-BE49-F238E27FC236}">
                  <a16:creationId xmlns:a16="http://schemas.microsoft.com/office/drawing/2014/main" xmlns="" id="{15B98060-76F5-4F01-93B6-CE15AED430DB}"/>
                </a:ext>
              </a:extLst>
            </p:cNvPr>
            <p:cNvSpPr/>
            <p:nvPr/>
          </p:nvSpPr>
          <p:spPr>
            <a:xfrm>
              <a:off x="8336173" y="1396418"/>
              <a:ext cx="2649816" cy="338554"/>
            </a:xfrm>
            <a:prstGeom prst="rect">
              <a:avLst/>
            </a:prstGeom>
            <a:noFill/>
          </p:spPr>
          <p:txBody>
            <a:bodyPr wrap="square" lIns="91440" tIns="45720" rIns="91440" bIns="45720">
              <a:spAutoFit/>
            </a:bodyPr>
            <a:lstStyle/>
            <a:p>
              <a:r>
                <a:rPr lang="en-US" sz="1600" b="1" dirty="0">
                  <a:solidFill>
                    <a:schemeClr val="bg1"/>
                  </a:solidFill>
                </a:rPr>
                <a:t>Simple and fast</a:t>
              </a:r>
            </a:p>
          </p:txBody>
        </p:sp>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4000">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14:bounceEnd="54000">
                                          <p:cBhvr additive="base">
                                            <p:cTn id="7" dur="2000" fill="hold"/>
                                            <p:tgtEl>
                                              <p:spTgt spid="8"/>
                                            </p:tgtEl>
                                            <p:attrNameLst>
                                              <p:attrName>ppt_x</p:attrName>
                                            </p:attrNameLst>
                                          </p:cBhvr>
                                          <p:tavLst>
                                            <p:tav tm="0">
                                              <p:val>
                                                <p:strVal val="1+#ppt_w/2"/>
                                              </p:val>
                                            </p:tav>
                                            <p:tav tm="100000">
                                              <p:val>
                                                <p:strVal val="#ppt_x"/>
                                              </p:val>
                                            </p:tav>
                                          </p:tavLst>
                                        </p:anim>
                                        <p:anim calcmode="lin" valueType="num" p14:bounceEnd="54000">
                                          <p:cBhvr additive="base">
                                            <p:cTn id="8" dur="2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4000">
                                      <p:stCondLst>
                                        <p:cond delay="750"/>
                                      </p:stCondLst>
                                      <p:childTnLst>
                                        <p:set>
                                          <p:cBhvr>
                                            <p:cTn id="10" dur="1" fill="hold">
                                              <p:stCondLst>
                                                <p:cond delay="0"/>
                                              </p:stCondLst>
                                            </p:cTn>
                                            <p:tgtEl>
                                              <p:spTgt spid="45"/>
                                            </p:tgtEl>
                                            <p:attrNameLst>
                                              <p:attrName>style.visibility</p:attrName>
                                            </p:attrNameLst>
                                          </p:cBhvr>
                                          <p:to>
                                            <p:strVal val="visible"/>
                                          </p:to>
                                        </p:set>
                                        <p:anim calcmode="lin" valueType="num" p14:bounceEnd="54000">
                                          <p:cBhvr additive="base">
                                            <p:cTn id="11" dur="2000" fill="hold"/>
                                            <p:tgtEl>
                                              <p:spTgt spid="45"/>
                                            </p:tgtEl>
                                            <p:attrNameLst>
                                              <p:attrName>ppt_x</p:attrName>
                                            </p:attrNameLst>
                                          </p:cBhvr>
                                          <p:tavLst>
                                            <p:tav tm="0">
                                              <p:val>
                                                <p:strVal val="1+#ppt_w/2"/>
                                              </p:val>
                                            </p:tav>
                                            <p:tav tm="100000">
                                              <p:val>
                                                <p:strVal val="#ppt_x"/>
                                              </p:val>
                                            </p:tav>
                                          </p:tavLst>
                                        </p:anim>
                                        <p:anim calcmode="lin" valueType="num" p14:bounceEnd="54000">
                                          <p:cBhvr additive="base">
                                            <p:cTn id="12" dur="2000" fill="hold"/>
                                            <p:tgtEl>
                                              <p:spTgt spid="4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4000">
                                      <p:stCondLst>
                                        <p:cond delay="250"/>
                                      </p:stCondLst>
                                      <p:childTnLst>
                                        <p:set>
                                          <p:cBhvr>
                                            <p:cTn id="14" dur="1" fill="hold">
                                              <p:stCondLst>
                                                <p:cond delay="0"/>
                                              </p:stCondLst>
                                            </p:cTn>
                                            <p:tgtEl>
                                              <p:spTgt spid="22"/>
                                            </p:tgtEl>
                                            <p:attrNameLst>
                                              <p:attrName>style.visibility</p:attrName>
                                            </p:attrNameLst>
                                          </p:cBhvr>
                                          <p:to>
                                            <p:strVal val="visible"/>
                                          </p:to>
                                        </p:set>
                                        <p:anim calcmode="lin" valueType="num" p14:bounceEnd="54000">
                                          <p:cBhvr additive="base">
                                            <p:cTn id="15" dur="2000" fill="hold"/>
                                            <p:tgtEl>
                                              <p:spTgt spid="22"/>
                                            </p:tgtEl>
                                            <p:attrNameLst>
                                              <p:attrName>ppt_x</p:attrName>
                                            </p:attrNameLst>
                                          </p:cBhvr>
                                          <p:tavLst>
                                            <p:tav tm="0">
                                              <p:val>
                                                <p:strVal val="1+#ppt_w/2"/>
                                              </p:val>
                                            </p:tav>
                                            <p:tav tm="100000">
                                              <p:val>
                                                <p:strVal val="#ppt_x"/>
                                              </p:val>
                                            </p:tav>
                                          </p:tavLst>
                                        </p:anim>
                                        <p:anim calcmode="lin" valueType="num" p14:bounceEnd="54000">
                                          <p:cBhvr additive="base">
                                            <p:cTn id="16" dur="20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54000">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14:bounceEnd="54000">
                                          <p:cBhvr additive="base">
                                            <p:cTn id="19" dur="2000" fill="hold"/>
                                            <p:tgtEl>
                                              <p:spTgt spid="28"/>
                                            </p:tgtEl>
                                            <p:attrNameLst>
                                              <p:attrName>ppt_x</p:attrName>
                                            </p:attrNameLst>
                                          </p:cBhvr>
                                          <p:tavLst>
                                            <p:tav tm="0">
                                              <p:val>
                                                <p:strVal val="1+#ppt_w/2"/>
                                              </p:val>
                                            </p:tav>
                                            <p:tav tm="100000">
                                              <p:val>
                                                <p:strVal val="#ppt_x"/>
                                              </p:val>
                                            </p:tav>
                                          </p:tavLst>
                                        </p:anim>
                                        <p:anim calcmode="lin" valueType="num" p14:bounceEnd="54000">
                                          <p:cBhvr additive="base">
                                            <p:cTn id="20" dur="2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1+#ppt_w/2"/>
                                              </p:val>
                                            </p:tav>
                                            <p:tav tm="100000">
                                              <p:val>
                                                <p:strVal val="#ppt_x"/>
                                              </p:val>
                                            </p:tav>
                                          </p:tavLst>
                                        </p:anim>
                                        <p:anim calcmode="lin" valueType="num">
                                          <p:cBhvr additive="base">
                                            <p:cTn id="8" dur="2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75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2000" fill="hold"/>
                                            <p:tgtEl>
                                              <p:spTgt spid="45"/>
                                            </p:tgtEl>
                                            <p:attrNameLst>
                                              <p:attrName>ppt_x</p:attrName>
                                            </p:attrNameLst>
                                          </p:cBhvr>
                                          <p:tavLst>
                                            <p:tav tm="0">
                                              <p:val>
                                                <p:strVal val="1+#ppt_w/2"/>
                                              </p:val>
                                            </p:tav>
                                            <p:tav tm="100000">
                                              <p:val>
                                                <p:strVal val="#ppt_x"/>
                                              </p:val>
                                            </p:tav>
                                          </p:tavLst>
                                        </p:anim>
                                        <p:anim calcmode="lin" valueType="num">
                                          <p:cBhvr additive="base">
                                            <p:cTn id="12" dur="2000" fill="hold"/>
                                            <p:tgtEl>
                                              <p:spTgt spid="4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2000" fill="hold"/>
                                            <p:tgtEl>
                                              <p:spTgt spid="22"/>
                                            </p:tgtEl>
                                            <p:attrNameLst>
                                              <p:attrName>ppt_x</p:attrName>
                                            </p:attrNameLst>
                                          </p:cBhvr>
                                          <p:tavLst>
                                            <p:tav tm="0">
                                              <p:val>
                                                <p:strVal val="1+#ppt_w/2"/>
                                              </p:val>
                                            </p:tav>
                                            <p:tav tm="100000">
                                              <p:val>
                                                <p:strVal val="#ppt_x"/>
                                              </p:val>
                                            </p:tav>
                                          </p:tavLst>
                                        </p:anim>
                                        <p:anim calcmode="lin" valueType="num">
                                          <p:cBhvr additive="base">
                                            <p:cTn id="16" dur="20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2000" fill="hold"/>
                                            <p:tgtEl>
                                              <p:spTgt spid="28"/>
                                            </p:tgtEl>
                                            <p:attrNameLst>
                                              <p:attrName>ppt_x</p:attrName>
                                            </p:attrNameLst>
                                          </p:cBhvr>
                                          <p:tavLst>
                                            <p:tav tm="0">
                                              <p:val>
                                                <p:strVal val="1+#ppt_w/2"/>
                                              </p:val>
                                            </p:tav>
                                            <p:tav tm="100000">
                                              <p:val>
                                                <p:strVal val="#ppt_x"/>
                                              </p:val>
                                            </p:tav>
                                          </p:tavLst>
                                        </p:anim>
                                        <p:anim calcmode="lin" valueType="num">
                                          <p:cBhvr additive="base">
                                            <p:cTn id="20" dur="2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4" name="Google Shape;304;p43"/>
          <p:cNvPicPr preferRelativeResize="0"/>
          <p:nvPr/>
        </p:nvPicPr>
        <p:blipFill>
          <a:blip r:embed="rId3">
            <a:alphaModFix/>
          </a:blip>
          <a:stretch>
            <a:fillRect/>
          </a:stretch>
        </p:blipFill>
        <p:spPr>
          <a:xfrm rot="-1224444">
            <a:off x="3955187" y="1078483"/>
            <a:ext cx="1296933" cy="1369634"/>
          </a:xfrm>
          <a:prstGeom prst="rect">
            <a:avLst/>
          </a:prstGeom>
          <a:noFill/>
          <a:ln>
            <a:noFill/>
          </a:ln>
        </p:spPr>
      </p:pic>
      <p:sp>
        <p:nvSpPr>
          <p:cNvPr id="7" name="Google Shape;305;p43"/>
          <p:cNvSpPr txBox="1">
            <a:spLocks noGrp="1"/>
          </p:cNvSpPr>
          <p:nvPr>
            <p:ph type="title"/>
          </p:nvPr>
        </p:nvSpPr>
        <p:spPr>
          <a:xfrm>
            <a:off x="2364378" y="2366890"/>
            <a:ext cx="4427400" cy="651600"/>
          </a:xfrm>
          <a:prstGeom prst="rect">
            <a:avLst/>
          </a:prstGeom>
        </p:spPr>
        <p:txBody>
          <a:bodyPr spcFirstLastPara="1" wrap="square" lIns="91425" tIns="91425" rIns="91425" bIns="91425" anchor="t" anchorCtr="0">
            <a:noAutofit/>
          </a:bodyPr>
          <a:lstStyle/>
          <a:p>
            <a:pPr lvl="0" algn="ctr"/>
            <a:r>
              <a:rPr lang="en-US" sz="4800" b="1" dirty="0" smtClean="0">
                <a:solidFill>
                  <a:schemeClr val="bg1"/>
                </a:solidFill>
              </a:rPr>
              <a:t>UI/UX</a:t>
            </a:r>
            <a:endParaRPr sz="4800" b="1" dirty="0">
              <a:solidFill>
                <a:schemeClr val="bg1"/>
              </a:solidFill>
            </a:endParaRPr>
          </a:p>
        </p:txBody>
      </p:sp>
      <p:sp>
        <p:nvSpPr>
          <p:cNvPr id="8" name="Rectangle 7"/>
          <p:cNvSpPr/>
          <p:nvPr/>
        </p:nvSpPr>
        <p:spPr>
          <a:xfrm>
            <a:off x="4283372" y="1419469"/>
            <a:ext cx="640562" cy="769441"/>
          </a:xfrm>
          <a:prstGeom prst="rect">
            <a:avLst/>
          </a:prstGeom>
        </p:spPr>
        <p:txBody>
          <a:bodyPr wrap="square">
            <a:spAutoFit/>
          </a:bodyPr>
          <a:lstStyle/>
          <a:p>
            <a:pPr lvl="0" algn="ctr"/>
            <a:r>
              <a:rPr lang="en-US" sz="4400" b="1" dirty="0">
                <a:solidFill>
                  <a:schemeClr val="bg1"/>
                </a:solidFill>
              </a:rPr>
              <a:t>3</a:t>
            </a:r>
            <a:endParaRPr lang="en" sz="4400" b="1" dirty="0">
              <a:solidFill>
                <a:schemeClr val="bg1"/>
              </a:solidFill>
            </a:endParaRPr>
          </a:p>
        </p:txBody>
      </p:sp>
    </p:spTree>
    <p:extLst>
      <p:ext uri="{BB962C8B-B14F-4D97-AF65-F5344CB8AC3E}">
        <p14:creationId xmlns:p14="http://schemas.microsoft.com/office/powerpoint/2010/main" val="201143564"/>
      </p:ext>
    </p:extLst>
  </p:cSld>
  <p:clrMapOvr>
    <a:masterClrMapping/>
  </p:clrMapOvr>
  <p:timing>
    <p:tnLst>
      <p:par>
        <p:cTn id="1" dur="indefinite" restart="never" nodeType="tmRoot"/>
      </p:par>
    </p:tnLst>
  </p:timing>
</p:sld>
</file>

<file path=ppt/theme/theme1.xml><?xml version="1.0" encoding="utf-8"?>
<a:theme xmlns:a="http://schemas.openxmlformats.org/drawingml/2006/main" name="Artificial Intelligence in Chemistry Services Company Profile by Slidesgo">
  <a:themeElements>
    <a:clrScheme name="Simple Light">
      <a:dk1>
        <a:srgbClr val="000000"/>
      </a:dk1>
      <a:lt1>
        <a:srgbClr val="FFFFFF"/>
      </a:lt1>
      <a:dk2>
        <a:srgbClr val="F60863"/>
      </a:dk2>
      <a:lt2>
        <a:srgbClr val="11000B"/>
      </a:lt2>
      <a:accent1>
        <a:srgbClr val="41046C"/>
      </a:accent1>
      <a:accent2>
        <a:srgbClr val="D16D0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1114</TotalTime>
  <Words>889</Words>
  <Application>Microsoft Office PowerPoint</Application>
  <PresentationFormat>On-screen Show (16:9)</PresentationFormat>
  <Paragraphs>152</Paragraphs>
  <Slides>49</Slides>
  <Notes>44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49</vt:i4>
      </vt:variant>
    </vt:vector>
  </HeadingPairs>
  <TitlesOfParts>
    <vt:vector size="66" baseType="lpstr">
      <vt:lpstr>Arial</vt:lpstr>
      <vt:lpstr>Lucida Fax</vt:lpstr>
      <vt:lpstr>Hand Of Sean</vt:lpstr>
      <vt:lpstr>Maven Pro</vt:lpstr>
      <vt:lpstr>Lucida Console</vt:lpstr>
      <vt:lpstr>Arial Rounded MT Bold</vt:lpstr>
      <vt:lpstr>SFRM1000</vt:lpstr>
      <vt:lpstr>zeitung</vt:lpstr>
      <vt:lpstr>Times New Roman</vt:lpstr>
      <vt:lpstr>Lucida Sans Typewriter</vt:lpstr>
      <vt:lpstr>MuseoModerno ExtraBold</vt:lpstr>
      <vt:lpstr>Wingdings</vt:lpstr>
      <vt:lpstr>Eras Demi ITC</vt:lpstr>
      <vt:lpstr>MuseoModerno</vt:lpstr>
      <vt:lpstr>Lucida Sans</vt:lpstr>
      <vt:lpstr>Lucida Sans Unicode</vt:lpstr>
      <vt:lpstr>Artificial Intelligence in Chemistry Services Company Profile by Slidesgo</vt:lpstr>
      <vt:lpstr>IOT based clinical sensor data management </vt:lpstr>
      <vt:lpstr>Mohamed Saleh  Mohamed Hosny  Anas Asim  Mohamed Mostafa  Yossif  Mohamed Aziz  Mostafa Sabry  Mohamed Ali </vt:lpstr>
      <vt:lpstr>PowerPoint Presentation</vt:lpstr>
      <vt:lpstr>introduction</vt:lpstr>
      <vt:lpstr>introduction</vt:lpstr>
      <vt:lpstr>PowerPoint Presentation</vt:lpstr>
      <vt:lpstr>objective</vt:lpstr>
      <vt:lpstr>PowerPoint Presentation</vt:lpstr>
      <vt:lpstr>UI/UX</vt:lpstr>
      <vt:lpstr>PowerPoint Presentation</vt:lpstr>
      <vt:lpstr>Backend</vt:lpstr>
      <vt:lpstr>Activity diagram</vt:lpstr>
      <vt:lpstr>PowerPoint Presentation</vt:lpstr>
      <vt:lpstr>PowerPoint Presentation</vt:lpstr>
      <vt:lpstr>PowerPoint Presentation</vt:lpstr>
      <vt:lpstr>PowerPoint Presentation</vt:lpstr>
      <vt:lpstr>IOT and Hardware </vt:lpstr>
      <vt:lpstr>PowerPoint Presentation</vt:lpstr>
      <vt:lpstr>PowerPoint Presentation</vt:lpstr>
      <vt:lpstr>ECG Heart rate sensor</vt:lpstr>
      <vt:lpstr>Body Temperature Sensor </vt:lpstr>
      <vt:lpstr>multiplexer</vt:lpstr>
      <vt:lpstr>Problem definition </vt:lpstr>
      <vt:lpstr>PowerPoint Presentation</vt:lpstr>
      <vt:lpstr>PowerPoint Presentation</vt:lpstr>
      <vt:lpstr>PowerPoint Presentation</vt:lpstr>
      <vt:lpstr>Flutter</vt:lpstr>
      <vt:lpstr>State Management Flutter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vt:lpstr>
      <vt:lpstr>PowerPoint Presentation</vt:lpstr>
      <vt:lpstr>Problem Definition </vt:lpstr>
      <vt:lpstr>PowerPoint Presentation</vt:lpstr>
      <vt:lpstr>PowerPoint Presentation</vt:lpstr>
      <vt:lpstr>Objective and Motivation</vt:lpstr>
      <vt:lpstr>Confusion  Matrix</vt:lpstr>
      <vt:lpstr>Future Work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in Chemistry Services Company Profile</dc:title>
  <cp:lastModifiedBy>Infotech</cp:lastModifiedBy>
  <cp:revision>75</cp:revision>
  <dcterms:modified xsi:type="dcterms:W3CDTF">2022-06-27T02:33:48Z</dcterms:modified>
</cp:coreProperties>
</file>